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4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5" r:id="rId21"/>
    <p:sldId id="278" r:id="rId22"/>
    <p:sldId id="279" r:id="rId23"/>
    <p:sldId id="276" r:id="rId24"/>
    <p:sldId id="277" r:id="rId25"/>
    <p:sldId id="280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EA3E8-EDC3-4781-8462-79A0604A265C}" type="datetimeFigureOut">
              <a:rPr lang="ru-RU" smtClean="0"/>
              <a:t>10.01.2019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E24B1-B8F8-42FE-8AF7-949723A911BA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EA3E8-EDC3-4781-8462-79A0604A265C}" type="datetimeFigureOut">
              <a:rPr lang="ru-RU" smtClean="0"/>
              <a:t>10.01.2019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E24B1-B8F8-42FE-8AF7-949723A911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EA3E8-EDC3-4781-8462-79A0604A265C}" type="datetimeFigureOut">
              <a:rPr lang="ru-RU" smtClean="0"/>
              <a:t>10.01.2019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E24B1-B8F8-42FE-8AF7-949723A911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EA3E8-EDC3-4781-8462-79A0604A265C}" type="datetimeFigureOut">
              <a:rPr lang="ru-RU" smtClean="0"/>
              <a:t>10.01.2019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E24B1-B8F8-42FE-8AF7-949723A911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EA3E8-EDC3-4781-8462-79A0604A265C}" type="datetimeFigureOut">
              <a:rPr lang="ru-RU" smtClean="0"/>
              <a:t>10.01.2019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E24B1-B8F8-42FE-8AF7-949723A911BA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EA3E8-EDC3-4781-8462-79A0604A265C}" type="datetimeFigureOut">
              <a:rPr lang="ru-RU" smtClean="0"/>
              <a:t>10.01.2019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E24B1-B8F8-42FE-8AF7-949723A911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EA3E8-EDC3-4781-8462-79A0604A265C}" type="datetimeFigureOut">
              <a:rPr lang="ru-RU" smtClean="0"/>
              <a:t>10.01.2019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E24B1-B8F8-42FE-8AF7-949723A911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EA3E8-EDC3-4781-8462-79A0604A265C}" type="datetimeFigureOut">
              <a:rPr lang="ru-RU" smtClean="0"/>
              <a:t>10.01.2019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E24B1-B8F8-42FE-8AF7-949723A911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EA3E8-EDC3-4781-8462-79A0604A265C}" type="datetimeFigureOut">
              <a:rPr lang="ru-RU" smtClean="0"/>
              <a:t>10.01.2019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E24B1-B8F8-42FE-8AF7-949723A911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EA3E8-EDC3-4781-8462-79A0604A265C}" type="datetimeFigureOut">
              <a:rPr lang="ru-RU" smtClean="0"/>
              <a:t>10.01.2019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E24B1-B8F8-42FE-8AF7-949723A911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EA3E8-EDC3-4781-8462-79A0604A265C}" type="datetimeFigureOut">
              <a:rPr lang="ru-RU" smtClean="0"/>
              <a:t>10.01.2019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32E24B1-B8F8-42FE-8AF7-949723A911BA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CEEA3E8-EDC3-4781-8462-79A0604A265C}" type="datetimeFigureOut">
              <a:rPr lang="ru-RU" smtClean="0"/>
              <a:t>10.01.2019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32E24B1-B8F8-42FE-8AF7-949723A911BA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iki/%D0%92%D0%BE%D0%BC%D0%B1%D0%B0%D1%82%D0%B8" TargetMode="External"/><Relationship Id="rId2" Type="http://schemas.openxmlformats.org/officeDocument/2006/relationships/hyperlink" Target="https://uk.wikipedia.org/wiki/%D0%97%D1%83%D0%B1%D0%BD%D0%B0_%D1%84%D0%BE%D1%80%D0%BC%D1%83%D0%BB%D0%B0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uk.wikipedia.org/wiki/%D0%95%D0%B2%D0%BA%D0%B0%D0%BB%D1%96%D0%BF%D1%82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uk.wikipedia.org/wiki/%D0%9F%D1%96%D0%B2%D0%B4%D0%B5%D0%BD%D0%BD%D0%BE-%D0%A1%D1%85%D1%96%D0%B4%D0%BD%D0%B0_%D0%90%D0%B7%D1%96%D1%8F" TargetMode="External"/><Relationship Id="rId13" Type="http://schemas.openxmlformats.org/officeDocument/2006/relationships/hyperlink" Target="https://uk.wikipedia.org/wiki/%D0%90%D0%B2%D1%81%D1%82%D1%80%D0%B0%D0%BB%D1%96%D0%B9%D1%81%D1%8C%D0%BA%D1%96_%D0%B0%D0%B1%D0%BE%D1%80%D0%B8%D0%B3%D0%B5%D0%BD%D0%B8" TargetMode="External"/><Relationship Id="rId3" Type="http://schemas.openxmlformats.org/officeDocument/2006/relationships/hyperlink" Target="https://uk.wikipedia.org/wiki/%D0%92%D0%BE%D0%B2%D0%BA" TargetMode="External"/><Relationship Id="rId7" Type="http://schemas.openxmlformats.org/officeDocument/2006/relationships/hyperlink" Target="https://uk.wikipedia.org/w/index.php?title=%D0%90%D0%B2%D1%81%D1%82%D1%80%D0%BE%D0%BD%D0%B5%D0%B7%D1%96%D0%B9%D1%86%D1%96&amp;action=edit&amp;redlink=1" TargetMode="External"/><Relationship Id="rId12" Type="http://schemas.openxmlformats.org/officeDocument/2006/relationships/hyperlink" Target="https://uk.wikipedia.org/w/index.php?title=%D0%9D%D0%BE%D0%B2%D0%BE%D0%B3%D0%B2%D1%96%D0%BD%D0%B5%D0%B9%D1%81%D1%8C%D0%BA%D0%B8%D0%B9_%D0%B4%D0%B8%D0%BD%D0%B3%D0%BE&amp;action=edit&amp;redlink=1" TargetMode="External"/><Relationship Id="rId17" Type="http://schemas.openxmlformats.org/officeDocument/2006/relationships/hyperlink" Target="https://uk.wikipedia.org/wiki/%D0%92%D1%96%D0%B2%D1%86%D1%8F" TargetMode="External"/><Relationship Id="rId2" Type="http://schemas.openxmlformats.org/officeDocument/2006/relationships/hyperlink" Target="https://uk.wikipedia.org/wiki/%D0%90%D0%B2%D1%81%D1%82%D1%80%D0%B0%D0%BB%D1%96%D1%8F_(%D0%BA%D0%BE%D0%BD%D1%82%D0%B8%D0%BD%D0%B5%D0%BD%D1%82)" TargetMode="External"/><Relationship Id="rId16" Type="http://schemas.openxmlformats.org/officeDocument/2006/relationships/hyperlink" Target="https://uk.wikipedia.org/wiki/%D0%9A%D1%80%D1%96%D0%BB%D1%8C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k.wikipedia.org/wiki/%D0%A1%D1%81%D0%B0%D0%B2%D1%86%D1%96" TargetMode="External"/><Relationship Id="rId11" Type="http://schemas.openxmlformats.org/officeDocument/2006/relationships/hyperlink" Target="https://uk.wikipedia.org/wiki/%D0%9D%D0%BE%D0%B2%D0%B0_%D0%93%D0%B2%D1%96%D0%BD%D0%B5%D1%8F" TargetMode="External"/><Relationship Id="rId5" Type="http://schemas.openxmlformats.org/officeDocument/2006/relationships/hyperlink" Target="https://uk.wikipedia.org/wiki/%D0%A1%D1%83%D0%BC%D1%87%D0%B0%D1%81%D1%82%D1%96" TargetMode="External"/><Relationship Id="rId15" Type="http://schemas.openxmlformats.org/officeDocument/2006/relationships/hyperlink" Target="https://uk.wikipedia.org/wiki/%D0%86%D0%BD%D1%82%D1%80%D0%BE%D0%B4%D1%83%D0%BA%D0%BE%D0%B2%D0%B0%D0%BD%D1%96_%D0%B2%D0%B8%D0%B4%D0%B8" TargetMode="External"/><Relationship Id="rId10" Type="http://schemas.openxmlformats.org/officeDocument/2006/relationships/hyperlink" Target="https://uk.wikipedia.org/wiki/%D0%90%D0%B2%D1%81%D1%82%D1%80%D0%B0%D0%BB%D1%96%D1%8F" TargetMode="External"/><Relationship Id="rId4" Type="http://schemas.openxmlformats.org/officeDocument/2006/relationships/hyperlink" Target="https://uk.wikipedia.org/wiki/%D0%9F%D0%BB%D0%B0%D1%86%D0%B5%D0%BD%D1%82%D0%B0%D1%80%D0%BD%D1%96" TargetMode="External"/><Relationship Id="rId9" Type="http://schemas.openxmlformats.org/officeDocument/2006/relationships/hyperlink" Target="https://uk.wikipedia.org/wiki/%D0%A0%D0%BE%D0%BA%D1%96%D0%B2_%D1%82%D0%BE%D0%BC%D1%83" TargetMode="External"/><Relationship Id="rId14" Type="http://schemas.openxmlformats.org/officeDocument/2006/relationships/hyperlink" Target="https://uk.wikipedia.org/wiki/%D0%A4%D0%BE%D0%BB%D1%8C%D0%BA%D0%BB%D0%BE%D1%80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iki/%D0%97%D1%83%D0%B1" TargetMode="External"/><Relationship Id="rId7" Type="http://schemas.openxmlformats.org/officeDocument/2006/relationships/hyperlink" Target="https://uk.wikipedia.org/wiki/%D0%94%D0%B8%D0%BD%D0%B3%D0%BE" TargetMode="External"/><Relationship Id="rId2" Type="http://schemas.openxmlformats.org/officeDocument/2006/relationships/hyperlink" Target="https://uk.wikipedia.org/wiki/%D0%93%D1%80%D0%B8%D0%B7%D1%83%D0%BD%D0%B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k.wikipedia.org/wiki/%D0%9B%D1%8E%D0%B4%D0%B8%D0%BD%D0%B0" TargetMode="External"/><Relationship Id="rId5" Type="http://schemas.openxmlformats.org/officeDocument/2006/relationships/hyperlink" Target="https://uk.wikipedia.org/wiki/%D0%A1%D1%83%D0%BC%D1%87%D0%B0%D1%81%D1%82%D1%96" TargetMode="External"/><Relationship Id="rId4" Type="http://schemas.openxmlformats.org/officeDocument/2006/relationships/hyperlink" Target="https://uk.wikipedia.org/wiki/%D0%9A%D1%83%D1%82%D0%BD%D1%96_%D0%B7%D1%83%D0%B1%D0%B8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iki/%D0%A2%D0%B2%D0%B0%D1%80%D0%B8%D0%BD%D0%B8" TargetMode="External"/><Relationship Id="rId2" Type="http://schemas.openxmlformats.org/officeDocument/2006/relationships/hyperlink" Target="https://uk.wikipedia.org/wiki/%D0%A0%D0%BE%D1%81%D0%BB%D0%B8%D0%BD%D0%B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k.wikipedia.org/wiki/%D0%93%D0%B5%D0%BE%D0%BB%D0%BE%D0%B3%D1%96%D1%87%D0%BD%D0%B0_%D0%B5%D0%BF%D0%BE%D1%85%D0%B0" TargetMode="External"/><Relationship Id="rId5" Type="http://schemas.openxmlformats.org/officeDocument/2006/relationships/hyperlink" Target="https://uk.wikipedia.org/wiki/%D0%A4%D0%B0%D1%83%D0%BD%D0%B0" TargetMode="External"/><Relationship Id="rId4" Type="http://schemas.openxmlformats.org/officeDocument/2006/relationships/hyperlink" Target="https://uk.wikipedia.org/wiki/%D0%A4%D0%BB%D0%BE%D1%80%D0%B0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uk.wikipedia.org/wiki/%D0%92%D0%B8%D0%B4_(%D0%B1%D1%96%D0%BE%D0%BB%D0%BE%D0%B3%D1%96%D1%8F)" TargetMode="External"/><Relationship Id="rId13" Type="http://schemas.openxmlformats.org/officeDocument/2006/relationships/hyperlink" Target="https://uk.wikipedia.org/wiki/%D0%9A%D0%B0%D0%BB%D1%96%D1%84%D0%BE%D1%80%D0%BD%D1%96%D1%8F" TargetMode="External"/><Relationship Id="rId18" Type="http://schemas.openxmlformats.org/officeDocument/2006/relationships/hyperlink" Target="https://uk.wikipedia.org/wiki/%D0%A1%D1%82%D0%BE%D0%B2%D0%B1%D1%83%D1%80_(%D0%B1%D0%BE%D1%82%D0%B0%D0%BD%D1%96%D0%BA%D0%B0)" TargetMode="External"/><Relationship Id="rId3" Type="http://schemas.openxmlformats.org/officeDocument/2006/relationships/hyperlink" Target="https://uk.wikipedia.org/wiki/%D0%A0%D1%96%D0%B4_(%D0%B1%D1%96%D0%BE%D0%BB%D0%BE%D0%B3%D1%96%D1%8F)" TargetMode="External"/><Relationship Id="rId21" Type="http://schemas.openxmlformats.org/officeDocument/2006/relationships/hyperlink" Target="https://uk.wikipedia.org/wiki/%D0%9D%D0%B0%D1%81%D1%96%D0%BD%D0%BD%D1%8F" TargetMode="External"/><Relationship Id="rId7" Type="http://schemas.openxmlformats.org/officeDocument/2006/relationships/hyperlink" Target="https://uk.wikipedia.org/wiki/%D0%90%D0%B2%D1%81%D1%82%D1%80%D0%B0%D0%BB%D1%96%D1%8F" TargetMode="External"/><Relationship Id="rId12" Type="http://schemas.openxmlformats.org/officeDocument/2006/relationships/hyperlink" Target="https://uk.wikipedia.org/wiki/%D0%86%D0%BD%D1%82%D1%80%D0%BE%D0%B4%D1%83%D0%BA%D0%BE%D0%B2%D0%B0%D0%BD%D1%96_%D0%B2%D0%B8%D0%B4%D0%B8" TargetMode="External"/><Relationship Id="rId17" Type="http://schemas.openxmlformats.org/officeDocument/2006/relationships/hyperlink" Target="https://uk.wikipedia.org/wiki/%D0%9A%D0%B8%D1%82%D0%B0%D0%B9" TargetMode="External"/><Relationship Id="rId2" Type="http://schemas.openxmlformats.org/officeDocument/2006/relationships/hyperlink" Target="https://uk.wikipedia.org/wiki/%D0%93%D1%80%D0%B5%D1%86%D1%8C%D0%BA%D0%B0_%D0%BC%D0%BE%D0%B2%D0%B0" TargetMode="External"/><Relationship Id="rId16" Type="http://schemas.openxmlformats.org/officeDocument/2006/relationships/hyperlink" Target="https://uk.wikipedia.org/wiki/%D0%86%D0%BD%D0%B4%D1%96%D1%8F" TargetMode="External"/><Relationship Id="rId20" Type="http://schemas.openxmlformats.org/officeDocument/2006/relationships/hyperlink" Target="https://uk.wikipedia.org/wiki/1777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k.wikipedia.org/wiki/%D0%9C%D0%B8%D1%80%D1%82%D0%BE%D0%B2%D1%96" TargetMode="External"/><Relationship Id="rId11" Type="http://schemas.openxmlformats.org/officeDocument/2006/relationships/hyperlink" Target="https://uk.wikipedia.org/wiki/%D0%A4%D1%96%D0%BB%D1%96%D0%BF%D0%BF%D1%96%D0%BD%D0%B8" TargetMode="External"/><Relationship Id="rId5" Type="http://schemas.openxmlformats.org/officeDocument/2006/relationships/hyperlink" Target="https://uk.wikipedia.org/wiki/%D0%9A%D1%83%D1%89" TargetMode="External"/><Relationship Id="rId15" Type="http://schemas.openxmlformats.org/officeDocument/2006/relationships/hyperlink" Target="https://uk.wikipedia.org/wiki/%D0%9F%D1%96%D0%B2%D0%B4%D0%B5%D0%BD%D0%BD%D0%B0_%D0%84%D0%B2%D1%80%D0%BE%D0%BF%D0%B0" TargetMode="External"/><Relationship Id="rId10" Type="http://schemas.openxmlformats.org/officeDocument/2006/relationships/hyperlink" Target="https://uk.wikipedia.org/wiki/%D0%86%D0%BD%D0%B4%D0%BE%D0%BD%D0%B5%D0%B7%D1%96%D1%8F" TargetMode="External"/><Relationship Id="rId19" Type="http://schemas.openxmlformats.org/officeDocument/2006/relationships/hyperlink" Target="https://uk.wikipedia.org/wiki/%D0%A2%D0%B0%D1%81%D0%BC%D0%B0%D0%BD%D1%96%D1%8F" TargetMode="External"/><Relationship Id="rId4" Type="http://schemas.openxmlformats.org/officeDocument/2006/relationships/hyperlink" Target="https://uk.wikipedia.org/wiki/%D0%94%D0%B5%D1%80%D0%B5%D0%B2%D0%BE" TargetMode="External"/><Relationship Id="rId9" Type="http://schemas.openxmlformats.org/officeDocument/2006/relationships/hyperlink" Target="https://uk.wikipedia.org/wiki/%D0%9D%D0%BE%D0%B2%D0%B0_%D0%93%D0%B2%D1%96%D0%BD%D0%B5%D1%8F" TargetMode="External"/><Relationship Id="rId14" Type="http://schemas.openxmlformats.org/officeDocument/2006/relationships/hyperlink" Target="https://uk.wikipedia.org/wiki/%D0%90%D1%84%D1%80%D0%B8%D0%BA%D0%B0" TargetMode="External"/><Relationship Id="rId22" Type="http://schemas.openxmlformats.org/officeDocument/2006/relationships/hyperlink" Target="https://uk.wikipedia.org/wiki/%D0%90%D0%BD%D0%B3%D0%BB%D1%96%D1%8F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1052737"/>
            <a:ext cx="7175351" cy="1656184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Унікальність рослинності та тваринного світу Австралії. Природні зони.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933056"/>
            <a:ext cx="7854696" cy="2520280"/>
          </a:xfrm>
        </p:spPr>
        <p:txBody>
          <a:bodyPr/>
          <a:lstStyle/>
          <a:p>
            <a:r>
              <a:rPr lang="uk-UA" dirty="0" smtClean="0"/>
              <a:t>Підготувала: вчитель географії</a:t>
            </a:r>
          </a:p>
          <a:p>
            <a:r>
              <a:rPr lang="uk-UA" dirty="0" smtClean="0"/>
              <a:t> Пристанційної ЗОШ І-ІІ ступенів </a:t>
            </a:r>
          </a:p>
          <a:p>
            <a:r>
              <a:rPr lang="uk-UA" dirty="0" err="1" smtClean="0"/>
              <a:t>Дворічанської</a:t>
            </a:r>
            <a:r>
              <a:rPr lang="uk-UA" dirty="0" smtClean="0"/>
              <a:t> районної ради</a:t>
            </a:r>
          </a:p>
          <a:p>
            <a:r>
              <a:rPr lang="uk-UA" smtClean="0"/>
              <a:t>Харківської області</a:t>
            </a:r>
          </a:p>
          <a:p>
            <a:r>
              <a:rPr lang="uk-UA" smtClean="0"/>
              <a:t> </a:t>
            </a:r>
            <a:r>
              <a:rPr lang="uk-UA" dirty="0" smtClean="0"/>
              <a:t>Сомова Юлія Миколаївна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49146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/>
              <a:t>Кенгуру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9" y="908720"/>
            <a:ext cx="4752528" cy="5688631"/>
          </a:xfrm>
        </p:spPr>
      </p:pic>
    </p:spTree>
    <p:extLst>
      <p:ext uri="{BB962C8B-B14F-4D97-AF65-F5344CB8AC3E}">
        <p14:creationId xmlns:p14="http://schemas.microsoft.com/office/powerpoint/2010/main" val="33821030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2656"/>
            <a:ext cx="8568952" cy="6336703"/>
          </a:xfrm>
        </p:spPr>
      </p:pic>
    </p:spTree>
    <p:extLst>
      <p:ext uri="{BB962C8B-B14F-4D97-AF65-F5344CB8AC3E}">
        <p14:creationId xmlns:p14="http://schemas.microsoft.com/office/powerpoint/2010/main" val="28233461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864096"/>
          </a:xfrm>
        </p:spPr>
        <p:txBody>
          <a:bodyPr>
            <a:normAutofit/>
          </a:bodyPr>
          <a:lstStyle/>
          <a:p>
            <a:pPr algn="ctr"/>
            <a:r>
              <a:rPr lang="uk-UA" b="1" dirty="0" smtClean="0"/>
              <a:t>Качкодзьоб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628800"/>
            <a:ext cx="7848871" cy="4896544"/>
          </a:xfrm>
        </p:spPr>
      </p:pic>
    </p:spTree>
    <p:extLst>
      <p:ext uri="{BB962C8B-B14F-4D97-AF65-F5344CB8AC3E}">
        <p14:creationId xmlns:p14="http://schemas.microsoft.com/office/powerpoint/2010/main" val="41359764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/>
              <a:t>Єхидна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24744"/>
            <a:ext cx="8280920" cy="5328592"/>
          </a:xfrm>
        </p:spPr>
      </p:pic>
    </p:spTree>
    <p:extLst>
      <p:ext uri="{BB962C8B-B14F-4D97-AF65-F5344CB8AC3E}">
        <p14:creationId xmlns:p14="http://schemas.microsoft.com/office/powerpoint/2010/main" val="7222673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err="1" smtClean="0"/>
              <a:t>Коала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124744"/>
            <a:ext cx="5904655" cy="5472607"/>
          </a:xfrm>
        </p:spPr>
      </p:pic>
    </p:spTree>
    <p:extLst>
      <p:ext uri="{BB962C8B-B14F-4D97-AF65-F5344CB8AC3E}">
        <p14:creationId xmlns:p14="http://schemas.microsoft.com/office/powerpoint/2010/main" val="32873014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703912"/>
          </a:xfrm>
        </p:spPr>
        <p:txBody>
          <a:bodyPr>
            <a:normAutofit/>
          </a:bodyPr>
          <a:lstStyle/>
          <a:p>
            <a:r>
              <a:rPr lang="ru-RU" dirty="0"/>
              <a:t>Коала — </a:t>
            </a:r>
            <a:r>
              <a:rPr lang="ru-RU" dirty="0" err="1"/>
              <a:t>дрібний</a:t>
            </a:r>
            <a:r>
              <a:rPr lang="ru-RU" dirty="0"/>
              <a:t> </a:t>
            </a:r>
            <a:r>
              <a:rPr lang="ru-RU" dirty="0" err="1"/>
              <a:t>звір</a:t>
            </a:r>
            <a:r>
              <a:rPr lang="ru-RU" dirty="0"/>
              <a:t>: </a:t>
            </a:r>
            <a:r>
              <a:rPr lang="ru-RU" dirty="0" err="1"/>
              <a:t>довжина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тіла</a:t>
            </a:r>
            <a:r>
              <a:rPr lang="ru-RU" dirty="0"/>
              <a:t> 60-82 см, вага </a:t>
            </a:r>
            <a:r>
              <a:rPr lang="ru-RU" dirty="0" err="1"/>
              <a:t>від</a:t>
            </a:r>
            <a:r>
              <a:rPr lang="ru-RU" dirty="0"/>
              <a:t> 5 до 16 кг. </a:t>
            </a:r>
            <a:r>
              <a:rPr lang="ru-RU" dirty="0" err="1"/>
              <a:t>Хвіст</a:t>
            </a:r>
            <a:r>
              <a:rPr lang="ru-RU" dirty="0"/>
              <a:t> </a:t>
            </a:r>
            <a:r>
              <a:rPr lang="ru-RU" dirty="0" err="1"/>
              <a:t>дуже</a:t>
            </a:r>
            <a:r>
              <a:rPr lang="ru-RU" dirty="0"/>
              <a:t> короткий, </a:t>
            </a:r>
            <a:r>
              <a:rPr lang="ru-RU" dirty="0" err="1"/>
              <a:t>ззовні</a:t>
            </a:r>
            <a:r>
              <a:rPr lang="ru-RU" dirty="0"/>
              <a:t> </a:t>
            </a:r>
            <a:r>
              <a:rPr lang="ru-RU" dirty="0" err="1"/>
              <a:t>непомітний</a:t>
            </a:r>
            <a:r>
              <a:rPr lang="ru-RU" dirty="0"/>
              <a:t>. Голова велика й широка,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сплющеною</a:t>
            </a:r>
            <a:r>
              <a:rPr lang="ru-RU" dirty="0"/>
              <a:t> мордою. </a:t>
            </a:r>
            <a:r>
              <a:rPr lang="ru-RU" dirty="0" err="1"/>
              <a:t>Вуха</a:t>
            </a:r>
            <a:r>
              <a:rPr lang="ru-RU" dirty="0"/>
              <a:t> </a:t>
            </a:r>
            <a:r>
              <a:rPr lang="ru-RU" dirty="0" err="1"/>
              <a:t>великі</a:t>
            </a:r>
            <a:r>
              <a:rPr lang="ru-RU" dirty="0"/>
              <a:t>, </a:t>
            </a:r>
            <a:r>
              <a:rPr lang="ru-RU" dirty="0" err="1"/>
              <a:t>закруглені</a:t>
            </a:r>
            <a:r>
              <a:rPr lang="ru-RU" dirty="0"/>
              <a:t>, </a:t>
            </a:r>
            <a:r>
              <a:rPr lang="ru-RU" dirty="0" err="1"/>
              <a:t>вкриті</a:t>
            </a:r>
            <a:r>
              <a:rPr lang="ru-RU" dirty="0"/>
              <a:t> густим </a:t>
            </a:r>
            <a:r>
              <a:rPr lang="ru-RU" dirty="0" err="1"/>
              <a:t>хутром</a:t>
            </a:r>
            <a:r>
              <a:rPr lang="ru-RU" dirty="0"/>
              <a:t>. </a:t>
            </a:r>
            <a:r>
              <a:rPr lang="ru-RU" dirty="0" err="1"/>
              <a:t>Очі</a:t>
            </a:r>
            <a:r>
              <a:rPr lang="ru-RU" dirty="0"/>
              <a:t> </a:t>
            </a:r>
            <a:r>
              <a:rPr lang="ru-RU" dirty="0" err="1"/>
              <a:t>маленькі</a:t>
            </a:r>
            <a:r>
              <a:rPr lang="ru-RU" dirty="0"/>
              <a:t>. Спинка носа безволоса, </a:t>
            </a:r>
            <a:r>
              <a:rPr lang="ru-RU" dirty="0" err="1"/>
              <a:t>чорна</a:t>
            </a:r>
            <a:r>
              <a:rPr lang="ru-RU" dirty="0"/>
              <a:t>. </a:t>
            </a:r>
            <a:r>
              <a:rPr lang="ru-RU" dirty="0" err="1"/>
              <a:t>Виглядом</a:t>
            </a:r>
            <a:r>
              <a:rPr lang="ru-RU" dirty="0"/>
              <a:t> коала </a:t>
            </a:r>
            <a:r>
              <a:rPr lang="ru-RU" dirty="0" err="1"/>
              <a:t>трохи</a:t>
            </a:r>
            <a:r>
              <a:rPr lang="ru-RU" dirty="0"/>
              <a:t> </a:t>
            </a:r>
            <a:r>
              <a:rPr lang="ru-RU" dirty="0" err="1"/>
              <a:t>нагадує</a:t>
            </a:r>
            <a:r>
              <a:rPr lang="ru-RU" dirty="0"/>
              <a:t> </a:t>
            </a:r>
            <a:r>
              <a:rPr lang="ru-RU" dirty="0" err="1"/>
              <a:t>ведмедя</a:t>
            </a:r>
            <a:r>
              <a:rPr lang="ru-RU" dirty="0"/>
              <a:t> (</a:t>
            </a:r>
            <a:r>
              <a:rPr lang="ru-RU" dirty="0" err="1"/>
              <a:t>звідси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назва</a:t>
            </a:r>
            <a:r>
              <a:rPr lang="ru-RU" dirty="0"/>
              <a:t> — </a:t>
            </a:r>
            <a:r>
              <a:rPr lang="ru-RU" dirty="0" err="1"/>
              <a:t>сумчастий</a:t>
            </a:r>
            <a:r>
              <a:rPr lang="ru-RU" dirty="0"/>
              <a:t> </a:t>
            </a:r>
            <a:r>
              <a:rPr lang="ru-RU" dirty="0" err="1"/>
              <a:t>ведмідь</a:t>
            </a:r>
            <a:r>
              <a:rPr lang="ru-RU" dirty="0"/>
              <a:t>); а </a:t>
            </a:r>
            <a:r>
              <a:rPr lang="ru-RU" dirty="0" err="1"/>
              <a:t>рудиментарний</a:t>
            </a:r>
            <a:r>
              <a:rPr lang="ru-RU" dirty="0"/>
              <a:t> </a:t>
            </a:r>
            <a:r>
              <a:rPr lang="ru-RU" dirty="0" err="1"/>
              <a:t>хвіст</a:t>
            </a:r>
            <a:r>
              <a:rPr lang="ru-RU" dirty="0"/>
              <a:t>, </a:t>
            </a:r>
            <a:r>
              <a:rPr lang="ru-RU" dirty="0" err="1"/>
              <a:t>розташування</a:t>
            </a:r>
            <a:r>
              <a:rPr lang="ru-RU" dirty="0"/>
              <a:t> </a:t>
            </a:r>
            <a:r>
              <a:rPr lang="ru-RU" dirty="0" err="1"/>
              <a:t>виводкової</a:t>
            </a:r>
            <a:r>
              <a:rPr lang="ru-RU" dirty="0"/>
              <a:t> сумки та </a:t>
            </a:r>
            <a:r>
              <a:rPr lang="ru-RU" dirty="0" err="1">
                <a:hlinkClick r:id="rId2" tooltip="Зубна формула"/>
              </a:rPr>
              <a:t>зубна</a:t>
            </a:r>
            <a:r>
              <a:rPr lang="ru-RU" dirty="0">
                <a:hlinkClick r:id="rId2" tooltip="Зубна формула"/>
              </a:rPr>
              <a:t> формула</a:t>
            </a:r>
            <a:r>
              <a:rPr lang="ru-RU" dirty="0"/>
              <a:t> </a:t>
            </a:r>
            <a:r>
              <a:rPr lang="ru-RU" dirty="0" err="1"/>
              <a:t>зближують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з </a:t>
            </a:r>
            <a:r>
              <a:rPr lang="ru-RU" dirty="0">
                <a:hlinkClick r:id="rId3" tooltip="Вомбати"/>
              </a:rPr>
              <a:t>вомбатом</a:t>
            </a:r>
            <a:r>
              <a:rPr lang="ru-RU" dirty="0"/>
              <a:t>, з </a:t>
            </a:r>
            <a:r>
              <a:rPr lang="ru-RU" dirty="0" err="1"/>
              <a:t>якими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, </a:t>
            </a:r>
            <a:r>
              <a:rPr lang="ru-RU" dirty="0" err="1"/>
              <a:t>мабуть</a:t>
            </a:r>
            <a:r>
              <a:rPr lang="ru-RU" dirty="0"/>
              <a:t>, </a:t>
            </a:r>
            <a:r>
              <a:rPr lang="ru-RU" dirty="0" err="1"/>
              <a:t>мав</a:t>
            </a:r>
            <a:r>
              <a:rPr lang="ru-RU" dirty="0"/>
              <a:t> </a:t>
            </a:r>
            <a:r>
              <a:rPr lang="ru-RU" dirty="0" err="1"/>
              <a:t>спільного</a:t>
            </a:r>
            <a:r>
              <a:rPr lang="ru-RU" dirty="0"/>
              <a:t> предка. Коалу </a:t>
            </a:r>
            <a:r>
              <a:rPr lang="ru-RU" dirty="0" err="1"/>
              <a:t>називають</a:t>
            </a:r>
            <a:r>
              <a:rPr lang="ru-RU" dirty="0"/>
              <a:t> </a:t>
            </a:r>
            <a:r>
              <a:rPr lang="ru-RU" dirty="0" err="1"/>
              <a:t>лінивцем</a:t>
            </a:r>
            <a:r>
              <a:rPr lang="ru-RU" dirty="0"/>
              <a:t> тому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спить по 18 годин. Вони </a:t>
            </a:r>
            <a:r>
              <a:rPr lang="ru-RU" dirty="0" err="1"/>
              <a:t>проживають</a:t>
            </a:r>
            <a:r>
              <a:rPr lang="ru-RU" dirty="0"/>
              <a:t> у </a:t>
            </a:r>
            <a:r>
              <a:rPr lang="ru-RU" dirty="0" err="1"/>
              <a:t>Австралії</a:t>
            </a:r>
            <a:r>
              <a:rPr lang="ru-RU" dirty="0"/>
              <a:t> в </a:t>
            </a:r>
            <a:r>
              <a:rPr lang="ru-RU" dirty="0" err="1"/>
              <a:t>евкаліптових</a:t>
            </a:r>
            <a:r>
              <a:rPr lang="ru-RU" dirty="0"/>
              <a:t> </a:t>
            </a:r>
            <a:r>
              <a:rPr lang="ru-RU" dirty="0" err="1"/>
              <a:t>лісах</a:t>
            </a:r>
            <a:r>
              <a:rPr lang="ru-RU" dirty="0"/>
              <a:t> і </a:t>
            </a:r>
            <a:r>
              <a:rPr lang="ru-RU" dirty="0" err="1"/>
              <a:t>харчуються</a:t>
            </a:r>
            <a:r>
              <a:rPr lang="ru-RU" dirty="0"/>
              <a:t> </a:t>
            </a:r>
            <a:r>
              <a:rPr lang="ru-RU" dirty="0" err="1"/>
              <a:t>коали</a:t>
            </a:r>
            <a:r>
              <a:rPr lang="ru-RU" dirty="0"/>
              <a:t> </a:t>
            </a:r>
            <a:r>
              <a:rPr lang="ru-RU" dirty="0" err="1">
                <a:hlinkClick r:id="rId4" tooltip="Евкаліпт"/>
              </a:rPr>
              <a:t>евкаліптом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6116355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/>
              <a:t>Райські птахи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278" y="1124745"/>
            <a:ext cx="7803443" cy="5199856"/>
          </a:xfrm>
        </p:spPr>
      </p:pic>
    </p:spTree>
    <p:extLst>
      <p:ext uri="{BB962C8B-B14F-4D97-AF65-F5344CB8AC3E}">
        <p14:creationId xmlns:p14="http://schemas.microsoft.com/office/powerpoint/2010/main" val="30310879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/>
              <a:t>Собака </a:t>
            </a:r>
            <a:r>
              <a:rPr lang="uk-UA" b="1" dirty="0" err="1" smtClean="0"/>
              <a:t>динго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052736"/>
            <a:ext cx="7920879" cy="5616623"/>
          </a:xfrm>
        </p:spPr>
      </p:pic>
    </p:spTree>
    <p:extLst>
      <p:ext uri="{BB962C8B-B14F-4D97-AF65-F5344CB8AC3E}">
        <p14:creationId xmlns:p14="http://schemas.microsoft.com/office/powerpoint/2010/main" val="35005881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063952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/>
              <a:t>Динго</a:t>
            </a:r>
            <a:r>
              <a:rPr lang="ru-RU" dirty="0"/>
              <a:t> (</a:t>
            </a:r>
            <a:r>
              <a:rPr lang="en-US" i="1" dirty="0" err="1"/>
              <a:t>Canis</a:t>
            </a:r>
            <a:r>
              <a:rPr lang="en-US" i="1" dirty="0"/>
              <a:t> dingo</a:t>
            </a:r>
            <a:r>
              <a:rPr lang="en-US" dirty="0"/>
              <a:t>) — </a:t>
            </a:r>
            <a:r>
              <a:rPr lang="ru-RU" dirty="0"/>
              <a:t>дикий </a:t>
            </a:r>
            <a:r>
              <a:rPr lang="ru-RU" dirty="0" err="1">
                <a:hlinkClick r:id="rId2" tooltip="Австралія (континент)"/>
              </a:rPr>
              <a:t>австралійський</a:t>
            </a:r>
            <a:r>
              <a:rPr lang="ru-RU" dirty="0"/>
              <a:t> собака, </a:t>
            </a:r>
            <a:r>
              <a:rPr lang="ru-RU" dirty="0" err="1"/>
              <a:t>австралійський</a:t>
            </a:r>
            <a:r>
              <a:rPr lang="ru-RU" dirty="0"/>
              <a:t> </a:t>
            </a:r>
            <a:r>
              <a:rPr lang="ru-RU" dirty="0" err="1"/>
              <a:t>підвид</a:t>
            </a:r>
            <a:r>
              <a:rPr lang="ru-RU" dirty="0"/>
              <a:t> </a:t>
            </a:r>
            <a:r>
              <a:rPr lang="ru-RU" dirty="0" err="1">
                <a:hlinkClick r:id="rId3" tooltip="Вовк"/>
              </a:rPr>
              <a:t>вовка</a:t>
            </a:r>
            <a:r>
              <a:rPr lang="ru-RU" dirty="0"/>
              <a:t>. </a:t>
            </a:r>
            <a:r>
              <a:rPr lang="ru-RU" dirty="0" err="1"/>
              <a:t>Єдиний</a:t>
            </a:r>
            <a:r>
              <a:rPr lang="ru-RU" dirty="0"/>
              <a:t> в </a:t>
            </a:r>
            <a:r>
              <a:rPr lang="ru-RU" dirty="0" err="1"/>
              <a:t>Австралії</a:t>
            </a:r>
            <a:r>
              <a:rPr lang="ru-RU" dirty="0"/>
              <a:t> </a:t>
            </a:r>
            <a:r>
              <a:rPr lang="ru-RU" dirty="0" err="1">
                <a:hlinkClick r:id="rId4" tooltip="Плацентарні"/>
              </a:rPr>
              <a:t>плацентарний</a:t>
            </a:r>
            <a:r>
              <a:rPr lang="ru-RU" dirty="0"/>
              <a:t> (не </a:t>
            </a:r>
            <a:r>
              <a:rPr lang="ru-RU" dirty="0" err="1">
                <a:hlinkClick r:id="rId5" tooltip="Сумчасті"/>
              </a:rPr>
              <a:t>сумчастий</a:t>
            </a:r>
            <a:r>
              <a:rPr lang="ru-RU" dirty="0"/>
              <a:t>, </a:t>
            </a:r>
            <a:r>
              <a:rPr lang="ru-RU" dirty="0" err="1">
                <a:hlinkClick r:id="rId6" tooltip="Ссавці"/>
              </a:rPr>
              <a:t>ссавець</a:t>
            </a:r>
            <a:r>
              <a:rPr lang="ru-RU" dirty="0"/>
              <a:t>) </a:t>
            </a:r>
            <a:r>
              <a:rPr lang="ru-RU" dirty="0" err="1"/>
              <a:t>хижак</a:t>
            </a:r>
            <a:r>
              <a:rPr lang="ru-RU" dirty="0"/>
              <a:t>. </a:t>
            </a:r>
          </a:p>
          <a:p>
            <a:r>
              <a:rPr lang="ru-RU" dirty="0"/>
              <a:t>Динго походить з </a:t>
            </a:r>
            <a:r>
              <a:rPr lang="ru-RU" dirty="0" err="1"/>
              <a:t>невеликої</a:t>
            </a:r>
            <a:r>
              <a:rPr lang="ru-RU" dirty="0"/>
              <a:t> </a:t>
            </a:r>
            <a:r>
              <a:rPr lang="ru-RU" dirty="0" err="1"/>
              <a:t>популяції</a:t>
            </a:r>
            <a:r>
              <a:rPr lang="ru-RU" dirty="0"/>
              <a:t> </a:t>
            </a:r>
            <a:r>
              <a:rPr lang="ru-RU" dirty="0" err="1"/>
              <a:t>псів</a:t>
            </a:r>
            <a:r>
              <a:rPr lang="ru-RU" dirty="0"/>
              <a:t> та </a:t>
            </a:r>
            <a:r>
              <a:rPr lang="ru-RU" dirty="0" err="1"/>
              <a:t>сформувався</a:t>
            </a:r>
            <a:r>
              <a:rPr lang="ru-RU" dirty="0"/>
              <a:t> </a:t>
            </a:r>
            <a:r>
              <a:rPr lang="ru-RU" dirty="0" err="1"/>
              <a:t>протягом</a:t>
            </a:r>
            <a:r>
              <a:rPr lang="ru-RU" dirty="0"/>
              <a:t> </a:t>
            </a:r>
            <a:r>
              <a:rPr lang="ru-RU" dirty="0" err="1">
                <a:hlinkClick r:id="rId7" tooltip="Австронезійці (ще не написана)"/>
              </a:rPr>
              <a:t>австронезійської</a:t>
            </a:r>
            <a:r>
              <a:rPr lang="ru-RU" dirty="0"/>
              <a:t> </a:t>
            </a:r>
            <a:r>
              <a:rPr lang="ru-RU" dirty="0" err="1"/>
              <a:t>експансії</a:t>
            </a:r>
            <a:r>
              <a:rPr lang="ru-RU" dirty="0"/>
              <a:t> до </a:t>
            </a:r>
            <a:r>
              <a:rPr lang="ru-RU" dirty="0" err="1">
                <a:hlinkClick r:id="rId8" tooltip="Південно-Східна Азія"/>
              </a:rPr>
              <a:t>Південно-Східної</a:t>
            </a:r>
            <a:r>
              <a:rPr lang="ru-RU" dirty="0">
                <a:hlinkClick r:id="rId8" tooltip="Південно-Східна Азія"/>
              </a:rPr>
              <a:t> </a:t>
            </a:r>
            <a:r>
              <a:rPr lang="ru-RU" dirty="0" err="1">
                <a:hlinkClick r:id="rId8" tooltip="Південно-Східна Азія"/>
              </a:rPr>
              <a:t>Азії</a:t>
            </a:r>
            <a:r>
              <a:rPr lang="ru-RU" dirty="0"/>
              <a:t> </a:t>
            </a:r>
            <a:r>
              <a:rPr lang="ru-RU" dirty="0" err="1"/>
              <a:t>близько</a:t>
            </a:r>
            <a:r>
              <a:rPr lang="ru-RU" dirty="0"/>
              <a:t> 5000 </a:t>
            </a:r>
            <a:r>
              <a:rPr lang="ru-RU" dirty="0" err="1">
                <a:hlinkClick r:id="rId9" tooltip="Років тому"/>
              </a:rPr>
              <a:t>років</a:t>
            </a:r>
            <a:r>
              <a:rPr lang="ru-RU" dirty="0">
                <a:hlinkClick r:id="rId9" tooltip="Років тому"/>
              </a:rPr>
              <a:t> тому</a:t>
            </a:r>
            <a:r>
              <a:rPr lang="ru-RU" dirty="0"/>
              <a:t>, а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прибуття</a:t>
            </a:r>
            <a:r>
              <a:rPr lang="ru-RU" dirty="0"/>
              <a:t> до </a:t>
            </a:r>
            <a:r>
              <a:rPr lang="ru-RU" dirty="0" err="1">
                <a:hlinkClick r:id="rId10" tooltip="Австралія"/>
              </a:rPr>
              <a:t>Австралії</a:t>
            </a:r>
            <a:r>
              <a:rPr lang="ru-RU" dirty="0"/>
              <a:t> </a:t>
            </a:r>
            <a:r>
              <a:rPr lang="ru-RU" dirty="0" err="1"/>
              <a:t>відбулося</a:t>
            </a:r>
            <a:r>
              <a:rPr lang="ru-RU" dirty="0"/>
              <a:t> 3500-4000 </a:t>
            </a:r>
            <a:r>
              <a:rPr lang="ru-RU" dirty="0" err="1"/>
              <a:t>років</a:t>
            </a:r>
            <a:r>
              <a:rPr lang="ru-RU" dirty="0"/>
              <a:t> </a:t>
            </a:r>
            <a:r>
              <a:rPr lang="ru-RU" dirty="0" smtClean="0"/>
              <a:t>тому. </a:t>
            </a:r>
            <a:r>
              <a:rPr lang="ru-RU" dirty="0"/>
              <a:t>Динго </a:t>
            </a:r>
            <a:r>
              <a:rPr lang="ru-RU" dirty="0" err="1"/>
              <a:t>повернувся</a:t>
            </a:r>
            <a:r>
              <a:rPr lang="ru-RU" dirty="0"/>
              <a:t> до дикого способу </a:t>
            </a:r>
            <a:r>
              <a:rPr lang="ru-RU" dirty="0" err="1"/>
              <a:t>життя</a:t>
            </a:r>
            <a:r>
              <a:rPr lang="ru-RU" dirty="0"/>
              <a:t> та </a:t>
            </a:r>
            <a:r>
              <a:rPr lang="ru-RU" dirty="0" err="1"/>
              <a:t>поширився</a:t>
            </a:r>
            <a:r>
              <a:rPr lang="ru-RU" dirty="0"/>
              <a:t> на </a:t>
            </a:r>
            <a:r>
              <a:rPr lang="ru-RU" dirty="0" err="1"/>
              <a:t>великій</a:t>
            </a:r>
            <a:r>
              <a:rPr lang="ru-RU" dirty="0"/>
              <a:t> </a:t>
            </a:r>
            <a:r>
              <a:rPr lang="ru-RU" dirty="0" err="1" smtClean="0"/>
              <a:t>території</a:t>
            </a:r>
            <a:r>
              <a:rPr lang="ru-RU" baseline="30000" dirty="0"/>
              <a:t>.</a:t>
            </a:r>
            <a:r>
              <a:rPr lang="ru-RU" dirty="0" smtClean="0"/>
              <a:t> </a:t>
            </a:r>
            <a:endParaRPr lang="ru-RU" dirty="0"/>
          </a:p>
          <a:p>
            <a:r>
              <a:rPr lang="ru-RU" dirty="0" err="1"/>
              <a:t>Хоча</a:t>
            </a:r>
            <a:r>
              <a:rPr lang="ru-RU" dirty="0"/>
              <a:t> часто </a:t>
            </a:r>
            <a:r>
              <a:rPr lang="ru-RU" dirty="0" err="1"/>
              <a:t>групу</a:t>
            </a:r>
            <a:r>
              <a:rPr lang="ru-RU" dirty="0"/>
              <a:t> </a:t>
            </a:r>
            <a:r>
              <a:rPr lang="ru-RU" dirty="0" err="1"/>
              <a:t>описують</a:t>
            </a:r>
            <a:r>
              <a:rPr lang="ru-RU" dirty="0"/>
              <a:t> як </a:t>
            </a:r>
            <a:r>
              <a:rPr lang="ru-RU" dirty="0" err="1"/>
              <a:t>австралійську</a:t>
            </a:r>
            <a:r>
              <a:rPr lang="ru-RU" dirty="0"/>
              <a:t>, </a:t>
            </a:r>
            <a:r>
              <a:rPr lang="ru-RU" dirty="0" err="1"/>
              <a:t>її</a:t>
            </a:r>
            <a:r>
              <a:rPr lang="ru-RU" dirty="0"/>
              <a:t> ареал не </a:t>
            </a:r>
            <a:r>
              <a:rPr lang="ru-RU" dirty="0" err="1"/>
              <a:t>обмежено</a:t>
            </a:r>
            <a:r>
              <a:rPr lang="ru-RU" dirty="0"/>
              <a:t> </a:t>
            </a:r>
            <a:r>
              <a:rPr lang="ru-RU" dirty="0" err="1"/>
              <a:t>Австралією</a:t>
            </a:r>
            <a:r>
              <a:rPr lang="ru-RU" dirty="0"/>
              <a:t>, і </a:t>
            </a:r>
            <a:r>
              <a:rPr lang="ru-RU" dirty="0" err="1"/>
              <a:t>включає</a:t>
            </a:r>
            <a:r>
              <a:rPr lang="ru-RU" dirty="0"/>
              <a:t> </a:t>
            </a:r>
            <a:r>
              <a:rPr lang="ru-RU" dirty="0" err="1"/>
              <a:t>острови</a:t>
            </a:r>
            <a:r>
              <a:rPr lang="ru-RU" dirty="0"/>
              <a:t> </a:t>
            </a:r>
            <a:r>
              <a:rPr lang="ru-RU" dirty="0" err="1"/>
              <a:t>Австралазії</a:t>
            </a:r>
            <a:r>
              <a:rPr lang="ru-RU" dirty="0"/>
              <a:t>, </a:t>
            </a:r>
            <a:r>
              <a:rPr lang="ru-RU" dirty="0" err="1"/>
              <a:t>Південно-Східну</a:t>
            </a:r>
            <a:r>
              <a:rPr lang="ru-RU" dirty="0"/>
              <a:t> </a:t>
            </a:r>
            <a:r>
              <a:rPr lang="ru-RU" dirty="0" err="1" smtClean="0"/>
              <a:t>Азію</a:t>
            </a:r>
            <a:r>
              <a:rPr lang="ru-RU" baseline="30000" dirty="0"/>
              <a:t> </a:t>
            </a:r>
            <a:r>
              <a:rPr lang="ru-RU" dirty="0" smtClean="0"/>
              <a:t>та </a:t>
            </a:r>
            <a:r>
              <a:rPr lang="ru-RU" dirty="0" err="1">
                <a:hlinkClick r:id="rId11" tooltip="Нова Гвінея"/>
              </a:rPr>
              <a:t>Нову</a:t>
            </a:r>
            <a:r>
              <a:rPr lang="ru-RU" dirty="0">
                <a:hlinkClick r:id="rId11" tooltip="Нова Гвінея"/>
              </a:rPr>
              <a:t> </a:t>
            </a:r>
            <a:r>
              <a:rPr lang="ru-RU" dirty="0" err="1">
                <a:hlinkClick r:id="rId11" tooltip="Нова Гвінея"/>
              </a:rPr>
              <a:t>Гвінею</a:t>
            </a:r>
            <a:r>
              <a:rPr lang="ru-RU" dirty="0"/>
              <a:t> (</a:t>
            </a:r>
            <a:r>
              <a:rPr lang="ru-RU" dirty="0" err="1">
                <a:hlinkClick r:id="rId12" tooltip="Новогвінейський динго (ще не написана)"/>
              </a:rPr>
              <a:t>Новогвінейський</a:t>
            </a:r>
            <a:r>
              <a:rPr lang="ru-RU" dirty="0">
                <a:hlinkClick r:id="rId12" tooltip="Новогвінейський динго (ще не написана)"/>
              </a:rPr>
              <a:t> динго</a:t>
            </a:r>
            <a:r>
              <a:rPr lang="ru-RU" dirty="0"/>
              <a:t>), </a:t>
            </a:r>
            <a:r>
              <a:rPr lang="ru-RU" dirty="0" err="1"/>
              <a:t>хоча</a:t>
            </a:r>
            <a:r>
              <a:rPr lang="ru-RU" dirty="0"/>
              <a:t> </a:t>
            </a:r>
            <a:r>
              <a:rPr lang="ru-RU" dirty="0" err="1"/>
              <a:t>лише</a:t>
            </a:r>
            <a:r>
              <a:rPr lang="ru-RU" dirty="0"/>
              <a:t> </a:t>
            </a:r>
            <a:r>
              <a:rPr lang="ru-RU" dirty="0" err="1"/>
              <a:t>окремі</a:t>
            </a:r>
            <a:r>
              <a:rPr lang="ru-RU" dirty="0"/>
              <a:t> </a:t>
            </a:r>
            <a:r>
              <a:rPr lang="ru-RU" dirty="0" err="1"/>
              <a:t>невеликі</a:t>
            </a:r>
            <a:r>
              <a:rPr lang="ru-RU" dirty="0"/>
              <a:t> </a:t>
            </a:r>
            <a:r>
              <a:rPr lang="ru-RU" dirty="0" err="1"/>
              <a:t>популяції</a:t>
            </a:r>
            <a:r>
              <a:rPr lang="ru-RU" dirty="0"/>
              <a:t> на </a:t>
            </a:r>
            <a:r>
              <a:rPr lang="ru-RU" dirty="0" err="1"/>
              <a:t>ділянках</a:t>
            </a:r>
            <a:r>
              <a:rPr lang="ru-RU" dirty="0"/>
              <a:t>, де </a:t>
            </a:r>
            <a:r>
              <a:rPr lang="ru-RU" dirty="0" err="1"/>
              <a:t>залишилися</a:t>
            </a:r>
            <a:r>
              <a:rPr lang="ru-RU" dirty="0"/>
              <a:t> </a:t>
            </a:r>
            <a:r>
              <a:rPr lang="ru-RU" dirty="0" err="1"/>
              <a:t>природні</a:t>
            </a:r>
            <a:r>
              <a:rPr lang="ru-RU" dirty="0"/>
              <a:t> </a:t>
            </a:r>
            <a:r>
              <a:rPr lang="ru-RU" dirty="0" err="1"/>
              <a:t>ліси</a:t>
            </a:r>
            <a:r>
              <a:rPr lang="ru-RU" dirty="0"/>
              <a:t>. </a:t>
            </a:r>
          </a:p>
          <a:p>
            <a:r>
              <a:rPr lang="ru-RU" dirty="0"/>
              <a:t>Динго </a:t>
            </a:r>
            <a:r>
              <a:rPr lang="ru-RU" dirty="0" err="1"/>
              <a:t>тісно</a:t>
            </a:r>
            <a:r>
              <a:rPr lang="ru-RU" dirty="0"/>
              <a:t> </a:t>
            </a:r>
            <a:r>
              <a:rPr lang="ru-RU" dirty="0" err="1"/>
              <a:t>пов'язані</a:t>
            </a:r>
            <a:r>
              <a:rPr lang="ru-RU" dirty="0"/>
              <a:t> з культурою </a:t>
            </a:r>
            <a:r>
              <a:rPr lang="ru-RU" dirty="0" err="1">
                <a:hlinkClick r:id="rId13" tooltip="Австралійські аборигени"/>
              </a:rPr>
              <a:t>австралійських</a:t>
            </a:r>
            <a:r>
              <a:rPr lang="ru-RU" dirty="0">
                <a:hlinkClick r:id="rId13" tooltip="Австралійські аборигени"/>
              </a:rPr>
              <a:t> </a:t>
            </a:r>
            <a:r>
              <a:rPr lang="ru-RU" dirty="0" err="1">
                <a:hlinkClick r:id="rId13" tooltip="Австралійські аборигени"/>
              </a:rPr>
              <a:t>аборигенів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часто </a:t>
            </a:r>
            <a:r>
              <a:rPr lang="ru-RU" dirty="0" err="1"/>
              <a:t>тримали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у </a:t>
            </a:r>
            <a:r>
              <a:rPr lang="ru-RU" dirty="0" err="1"/>
              <a:t>господарстві</a:t>
            </a:r>
            <a:r>
              <a:rPr lang="ru-RU" dirty="0"/>
              <a:t> та включали до </a:t>
            </a:r>
            <a:r>
              <a:rPr lang="ru-RU" dirty="0" err="1"/>
              <a:t>свого</a:t>
            </a:r>
            <a:r>
              <a:rPr lang="ru-RU" dirty="0"/>
              <a:t> </a:t>
            </a:r>
            <a:r>
              <a:rPr lang="ru-RU" dirty="0">
                <a:hlinkClick r:id="rId14" tooltip="Фольклор"/>
              </a:rPr>
              <a:t>фольклору</a:t>
            </a:r>
            <a:r>
              <a:rPr lang="ru-RU" dirty="0"/>
              <a:t> як </a:t>
            </a:r>
            <a:r>
              <a:rPr lang="ru-RU" dirty="0" err="1"/>
              <a:t>брехливих</a:t>
            </a:r>
            <a:r>
              <a:rPr lang="ru-RU" dirty="0"/>
              <a:t> та </a:t>
            </a:r>
            <a:r>
              <a:rPr lang="ru-RU" dirty="0" err="1"/>
              <a:t>злісних</a:t>
            </a:r>
            <a:r>
              <a:rPr lang="ru-RU" dirty="0"/>
              <a:t> </a:t>
            </a:r>
            <a:r>
              <a:rPr lang="ru-RU" dirty="0" err="1"/>
              <a:t>істот</a:t>
            </a:r>
            <a:r>
              <a:rPr lang="ru-RU" dirty="0"/>
              <a:t>, </a:t>
            </a:r>
            <a:r>
              <a:rPr lang="ru-RU" dirty="0" err="1"/>
              <a:t>здатних</a:t>
            </a:r>
            <a:r>
              <a:rPr lang="ru-RU" dirty="0"/>
              <a:t> до </a:t>
            </a:r>
            <a:r>
              <a:rPr lang="ru-RU" dirty="0" err="1"/>
              <a:t>знищення</a:t>
            </a:r>
            <a:r>
              <a:rPr lang="ru-RU" dirty="0"/>
              <a:t> </a:t>
            </a:r>
            <a:r>
              <a:rPr lang="ru-RU" dirty="0" err="1"/>
              <a:t>всього</a:t>
            </a:r>
            <a:r>
              <a:rPr lang="ru-RU" dirty="0"/>
              <a:t> </a:t>
            </a:r>
            <a:r>
              <a:rPr lang="ru-RU" dirty="0" err="1" smtClean="0"/>
              <a:t>навколо</a:t>
            </a:r>
            <a:r>
              <a:rPr lang="ru-RU" baseline="30000" dirty="0"/>
              <a:t>.</a:t>
            </a:r>
            <a:r>
              <a:rPr lang="ru-RU" dirty="0" smtClean="0"/>
              <a:t> </a:t>
            </a:r>
            <a:endParaRPr lang="ru-RU" dirty="0"/>
          </a:p>
          <a:p>
            <a:r>
              <a:rPr lang="ru-RU" dirty="0" err="1"/>
              <a:t>Хоча</a:t>
            </a:r>
            <a:r>
              <a:rPr lang="ru-RU" dirty="0"/>
              <a:t>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прибуття</a:t>
            </a:r>
            <a:r>
              <a:rPr lang="ru-RU" dirty="0"/>
              <a:t> </a:t>
            </a:r>
            <a:r>
              <a:rPr lang="ru-RU" dirty="0" err="1"/>
              <a:t>європейців</a:t>
            </a:r>
            <a:r>
              <a:rPr lang="ru-RU" dirty="0"/>
              <a:t> </a:t>
            </a:r>
            <a:r>
              <a:rPr lang="ru-RU" dirty="0" err="1"/>
              <a:t>популяція</a:t>
            </a:r>
            <a:r>
              <a:rPr lang="ru-RU" dirty="0"/>
              <a:t> динго </a:t>
            </a:r>
            <a:r>
              <a:rPr lang="ru-RU" dirty="0" err="1"/>
              <a:t>спочатку</a:t>
            </a:r>
            <a:r>
              <a:rPr lang="ru-RU" dirty="0"/>
              <a:t> </a:t>
            </a:r>
            <a:r>
              <a:rPr lang="ru-RU" dirty="0" err="1"/>
              <a:t>збільшилася</a:t>
            </a:r>
            <a:r>
              <a:rPr lang="ru-RU" dirty="0"/>
              <a:t> </a:t>
            </a:r>
            <a:r>
              <a:rPr lang="ru-RU" dirty="0" err="1"/>
              <a:t>завдяки</a:t>
            </a:r>
            <a:r>
              <a:rPr lang="ru-RU" dirty="0"/>
              <a:t> </a:t>
            </a:r>
            <a:r>
              <a:rPr lang="ru-RU" dirty="0" err="1">
                <a:hlinkClick r:id="rId15" tooltip="Інтродуковані види"/>
              </a:rPr>
              <a:t>інтродукції</a:t>
            </a:r>
            <a:r>
              <a:rPr lang="ru-RU" dirty="0"/>
              <a:t> </a:t>
            </a:r>
            <a:r>
              <a:rPr lang="ru-RU" dirty="0" err="1">
                <a:hlinkClick r:id="rId16" tooltip="Кріль"/>
              </a:rPr>
              <a:t>кролів</a:t>
            </a:r>
            <a:r>
              <a:rPr lang="ru-RU" dirty="0"/>
              <a:t> та </a:t>
            </a:r>
            <a:r>
              <a:rPr lang="ru-RU" dirty="0" err="1" smtClean="0">
                <a:hlinkClick r:id="rId17" tooltip="Вівця"/>
              </a:rPr>
              <a:t>овець</a:t>
            </a:r>
            <a:r>
              <a:rPr lang="ru-RU" dirty="0" smtClean="0"/>
              <a:t>, </a:t>
            </a:r>
            <a:r>
              <a:rPr lang="ru-RU" dirty="0"/>
              <a:t>зараз динго </a:t>
            </a:r>
            <a:r>
              <a:rPr lang="ru-RU" dirty="0" err="1"/>
              <a:t>перебуває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загрозою</a:t>
            </a:r>
            <a:r>
              <a:rPr lang="ru-RU" dirty="0"/>
              <a:t> </a:t>
            </a:r>
            <a:r>
              <a:rPr lang="ru-RU" dirty="0" err="1"/>
              <a:t>знищення</a:t>
            </a:r>
            <a:r>
              <a:rPr lang="ru-RU" dirty="0"/>
              <a:t> через </a:t>
            </a:r>
            <a:r>
              <a:rPr lang="ru-RU" dirty="0" err="1"/>
              <a:t>змішування</a:t>
            </a:r>
            <a:r>
              <a:rPr lang="ru-RU" dirty="0"/>
              <a:t> з </a:t>
            </a:r>
            <a:r>
              <a:rPr lang="ru-RU" dirty="0" err="1"/>
              <a:t>іншими</a:t>
            </a:r>
            <a:r>
              <a:rPr lang="ru-RU" dirty="0"/>
              <a:t> породами </a:t>
            </a:r>
            <a:r>
              <a:rPr lang="ru-RU" dirty="0" err="1" smtClean="0"/>
              <a:t>псів</a:t>
            </a:r>
            <a:r>
              <a:rPr lang="ru-RU" dirty="0" smtClean="0"/>
              <a:t>. 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70564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92088"/>
          </a:xfrm>
        </p:spPr>
        <p:txBody>
          <a:bodyPr>
            <a:normAutofit/>
          </a:bodyPr>
          <a:lstStyle/>
          <a:p>
            <a:pPr algn="ctr"/>
            <a:r>
              <a:rPr lang="uk-UA" sz="4000" b="1" dirty="0" smtClean="0"/>
              <a:t>Сумчастий диявол</a:t>
            </a:r>
            <a:endParaRPr lang="ru-RU" sz="40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124744"/>
            <a:ext cx="7488832" cy="5328592"/>
          </a:xfrm>
        </p:spPr>
      </p:pic>
    </p:spTree>
    <p:extLst>
      <p:ext uri="{BB962C8B-B14F-4D97-AF65-F5344CB8AC3E}">
        <p14:creationId xmlns:p14="http://schemas.microsoft.com/office/powerpoint/2010/main" val="27462882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«Вірю-не вірю!»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1. Чи вірите ви, що в Австралії велика кількість річок?</a:t>
            </a:r>
          </a:p>
          <a:p>
            <a:r>
              <a:rPr lang="uk-UA" dirty="0" smtClean="0"/>
              <a:t>2. Чи вірите ви, що більшість річок мають льодовикове живлення?</a:t>
            </a:r>
          </a:p>
          <a:p>
            <a:r>
              <a:rPr lang="uk-UA" dirty="0" smtClean="0"/>
              <a:t>3.Чи вірите ви, що </a:t>
            </a:r>
            <a:r>
              <a:rPr lang="uk-UA" dirty="0" err="1" smtClean="0"/>
              <a:t>Австралія-найпосушливіший</a:t>
            </a:r>
            <a:r>
              <a:rPr lang="uk-UA" dirty="0" smtClean="0"/>
              <a:t> материк Землі?</a:t>
            </a:r>
          </a:p>
          <a:p>
            <a:r>
              <a:rPr lang="uk-UA" dirty="0" smtClean="0"/>
              <a:t>4. Чи вірите ви, що в Австралії велика кількість солоних озер?</a:t>
            </a:r>
          </a:p>
          <a:p>
            <a:r>
              <a:rPr lang="uk-UA" dirty="0" smtClean="0"/>
              <a:t>5. Чи вірите ви, що в Австралії існує проблема водопостачання?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2715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/>
          <a:lstStyle/>
          <a:p>
            <a:pPr algn="ctr"/>
            <a:r>
              <a:rPr lang="uk-UA" b="1" dirty="0" smtClean="0"/>
              <a:t>Страус </a:t>
            </a:r>
            <a:r>
              <a:rPr lang="uk-UA" b="1" dirty="0" err="1" smtClean="0"/>
              <a:t>ему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860" y="1124745"/>
            <a:ext cx="4986279" cy="5199856"/>
          </a:xfrm>
        </p:spPr>
      </p:pic>
    </p:spTree>
    <p:extLst>
      <p:ext uri="{BB962C8B-B14F-4D97-AF65-F5344CB8AC3E}">
        <p14:creationId xmlns:p14="http://schemas.microsoft.com/office/powerpoint/2010/main" val="40251835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err="1" smtClean="0"/>
              <a:t>Вомбат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24744"/>
            <a:ext cx="8229600" cy="5165407"/>
          </a:xfrm>
        </p:spPr>
      </p:pic>
    </p:spTree>
    <p:extLst>
      <p:ext uri="{BB962C8B-B14F-4D97-AF65-F5344CB8AC3E}">
        <p14:creationId xmlns:p14="http://schemas.microsoft.com/office/powerpoint/2010/main" val="34522090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991944"/>
          </a:xfrm>
        </p:spPr>
        <p:txBody>
          <a:bodyPr>
            <a:normAutofit lnSpcReduction="10000"/>
          </a:bodyPr>
          <a:lstStyle/>
          <a:p>
            <a:r>
              <a:rPr lang="ru-RU" dirty="0" err="1"/>
              <a:t>Вомбати</a:t>
            </a:r>
            <a:r>
              <a:rPr lang="ru-RU" dirty="0"/>
              <a:t> </a:t>
            </a:r>
            <a:r>
              <a:rPr lang="ru-RU" dirty="0" err="1"/>
              <a:t>досягають</a:t>
            </a:r>
            <a:r>
              <a:rPr lang="ru-RU" dirty="0"/>
              <a:t> </a:t>
            </a:r>
            <a:r>
              <a:rPr lang="ru-RU" dirty="0" err="1"/>
              <a:t>довжини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70 до 120 см і ваги </a:t>
            </a:r>
            <a:r>
              <a:rPr lang="ru-RU" dirty="0" err="1"/>
              <a:t>від</a:t>
            </a:r>
            <a:r>
              <a:rPr lang="ru-RU" dirty="0"/>
              <a:t> 20 до 45 кг. </a:t>
            </a:r>
            <a:r>
              <a:rPr lang="ru-RU" dirty="0" err="1"/>
              <a:t>Їхній</a:t>
            </a:r>
            <a:r>
              <a:rPr lang="ru-RU" dirty="0"/>
              <a:t> </a:t>
            </a:r>
            <a:r>
              <a:rPr lang="ru-RU" dirty="0" err="1"/>
              <a:t>тулуб</a:t>
            </a:r>
            <a:r>
              <a:rPr lang="ru-RU" dirty="0"/>
              <a:t> </a:t>
            </a:r>
            <a:r>
              <a:rPr lang="ru-RU" dirty="0" err="1"/>
              <a:t>влаштований</a:t>
            </a:r>
            <a:r>
              <a:rPr lang="ru-RU" dirty="0"/>
              <a:t> компактно, </a:t>
            </a:r>
            <a:r>
              <a:rPr lang="ru-RU" dirty="0" err="1"/>
              <a:t>кінцівки</a:t>
            </a:r>
            <a:r>
              <a:rPr lang="ru-RU" dirty="0"/>
              <a:t> </a:t>
            </a:r>
            <a:r>
              <a:rPr lang="ru-RU" dirty="0" err="1"/>
              <a:t>короткі</a:t>
            </a:r>
            <a:r>
              <a:rPr lang="ru-RU" dirty="0"/>
              <a:t> й </a:t>
            </a:r>
            <a:r>
              <a:rPr lang="ru-RU" dirty="0" err="1"/>
              <a:t>сильні</a:t>
            </a:r>
            <a:r>
              <a:rPr lang="ru-RU" dirty="0"/>
              <a:t>. На </a:t>
            </a:r>
            <a:r>
              <a:rPr lang="ru-RU" dirty="0" err="1"/>
              <a:t>кожній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них </a:t>
            </a:r>
            <a:r>
              <a:rPr lang="ru-RU" dirty="0" err="1"/>
              <a:t>п'ять</a:t>
            </a:r>
            <a:r>
              <a:rPr lang="ru-RU" dirty="0"/>
              <a:t> </a:t>
            </a:r>
            <a:r>
              <a:rPr lang="ru-RU" dirty="0" err="1"/>
              <a:t>пальців</a:t>
            </a:r>
            <a:r>
              <a:rPr lang="ru-RU" dirty="0"/>
              <a:t>, з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зовнішні</a:t>
            </a:r>
            <a:r>
              <a:rPr lang="ru-RU" dirty="0"/>
              <a:t> </a:t>
            </a:r>
            <a:r>
              <a:rPr lang="ru-RU" dirty="0" err="1"/>
              <a:t>чотири</a:t>
            </a:r>
            <a:r>
              <a:rPr lang="ru-RU" dirty="0"/>
              <a:t> </a:t>
            </a:r>
            <a:r>
              <a:rPr lang="ru-RU" dirty="0" err="1"/>
              <a:t>увінчані</a:t>
            </a:r>
            <a:r>
              <a:rPr lang="ru-RU" dirty="0"/>
              <a:t> великими </a:t>
            </a:r>
            <a:r>
              <a:rPr lang="ru-RU" dirty="0" err="1"/>
              <a:t>кігтями</a:t>
            </a:r>
            <a:r>
              <a:rPr lang="ru-RU" dirty="0"/>
              <a:t>, </a:t>
            </a:r>
            <a:r>
              <a:rPr lang="ru-RU" dirty="0" err="1"/>
              <a:t>пристосованими</a:t>
            </a:r>
            <a:r>
              <a:rPr lang="ru-RU" dirty="0"/>
              <a:t> для </a:t>
            </a:r>
            <a:r>
              <a:rPr lang="ru-RU" dirty="0" err="1"/>
              <a:t>копання</a:t>
            </a:r>
            <a:r>
              <a:rPr lang="ru-RU" dirty="0"/>
              <a:t> </a:t>
            </a:r>
            <a:r>
              <a:rPr lang="ru-RU" dirty="0" err="1"/>
              <a:t>землі</a:t>
            </a:r>
            <a:r>
              <a:rPr lang="ru-RU" dirty="0"/>
              <a:t>. </a:t>
            </a:r>
            <a:r>
              <a:rPr lang="ru-RU" dirty="0" err="1"/>
              <a:t>Хвіст</a:t>
            </a:r>
            <a:r>
              <a:rPr lang="ru-RU" dirty="0"/>
              <a:t> короткий, велика голова </a:t>
            </a:r>
            <a:r>
              <a:rPr lang="ru-RU" dirty="0" err="1"/>
              <a:t>справляє</a:t>
            </a:r>
            <a:r>
              <a:rPr lang="ru-RU" dirty="0"/>
              <a:t> </a:t>
            </a:r>
            <a:r>
              <a:rPr lang="ru-RU" dirty="0" err="1"/>
              <a:t>враження</a:t>
            </a:r>
            <a:r>
              <a:rPr lang="ru-RU" dirty="0"/>
              <a:t> </a:t>
            </a:r>
            <a:r>
              <a:rPr lang="ru-RU" dirty="0" err="1"/>
              <a:t>злегка</a:t>
            </a:r>
            <a:r>
              <a:rPr lang="ru-RU" dirty="0"/>
              <a:t> </a:t>
            </a:r>
            <a:r>
              <a:rPr lang="ru-RU" dirty="0" err="1"/>
              <a:t>розплющеної</a:t>
            </a:r>
            <a:r>
              <a:rPr lang="ru-RU" dirty="0"/>
              <a:t> з </a:t>
            </a:r>
            <a:r>
              <a:rPr lang="ru-RU" dirty="0" err="1"/>
              <a:t>боків</a:t>
            </a:r>
            <a:r>
              <a:rPr lang="ru-RU" dirty="0"/>
              <a:t>, </a:t>
            </a:r>
            <a:r>
              <a:rPr lang="ru-RU" dirty="0" err="1"/>
              <a:t>очі</a:t>
            </a:r>
            <a:r>
              <a:rPr lang="ru-RU" dirty="0"/>
              <a:t> </a:t>
            </a:r>
            <a:r>
              <a:rPr lang="ru-RU" dirty="0" err="1"/>
              <a:t>маленькі</a:t>
            </a:r>
            <a:r>
              <a:rPr lang="ru-RU" dirty="0"/>
              <a:t>. </a:t>
            </a:r>
          </a:p>
          <a:p>
            <a:r>
              <a:rPr lang="ru-RU" dirty="0" err="1"/>
              <a:t>Цікаво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щелепи</a:t>
            </a:r>
            <a:r>
              <a:rPr lang="ru-RU" dirty="0"/>
              <a:t> і </a:t>
            </a:r>
            <a:r>
              <a:rPr lang="ru-RU" dirty="0" err="1"/>
              <a:t>зуби</a:t>
            </a:r>
            <a:r>
              <a:rPr lang="ru-RU" dirty="0"/>
              <a:t> вомбата </a:t>
            </a:r>
            <a:r>
              <a:rPr lang="ru-RU" dirty="0" err="1"/>
              <a:t>виявляють</a:t>
            </a:r>
            <a:r>
              <a:rPr lang="ru-RU" dirty="0"/>
              <a:t> </a:t>
            </a:r>
            <a:r>
              <a:rPr lang="ru-RU" dirty="0" err="1"/>
              <a:t>схожість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>
                <a:hlinkClick r:id="rId2" tooltip="Гризуни"/>
              </a:rPr>
              <a:t>гризунами</a:t>
            </a:r>
            <a:r>
              <a:rPr lang="ru-RU" dirty="0"/>
              <a:t>. У </a:t>
            </a:r>
            <a:r>
              <a:rPr lang="ru-RU" dirty="0" err="1"/>
              <a:t>горішньому</a:t>
            </a:r>
            <a:r>
              <a:rPr lang="ru-RU" dirty="0"/>
              <a:t> й </a:t>
            </a:r>
            <a:r>
              <a:rPr lang="ru-RU" dirty="0" err="1"/>
              <a:t>нижньому</a:t>
            </a:r>
            <a:r>
              <a:rPr lang="ru-RU" dirty="0"/>
              <a:t> </a:t>
            </a:r>
            <a:r>
              <a:rPr lang="ru-RU" dirty="0" err="1"/>
              <a:t>ряді</a:t>
            </a:r>
            <a:r>
              <a:rPr lang="ru-RU" dirty="0"/>
              <a:t> </a:t>
            </a:r>
            <a:r>
              <a:rPr lang="ru-RU" dirty="0" err="1"/>
              <a:t>зубів</a:t>
            </a:r>
            <a:r>
              <a:rPr lang="ru-RU" dirty="0"/>
              <a:t> у </a:t>
            </a:r>
            <a:r>
              <a:rPr lang="ru-RU" dirty="0" err="1"/>
              <a:t>вомбатів</a:t>
            </a:r>
            <a:r>
              <a:rPr lang="ru-RU" dirty="0"/>
              <a:t> є по </a:t>
            </a:r>
            <a:r>
              <a:rPr lang="ru-RU" dirty="0" err="1"/>
              <a:t>парі</a:t>
            </a:r>
            <a:r>
              <a:rPr lang="ru-RU" dirty="0"/>
              <a:t> </a:t>
            </a:r>
            <a:r>
              <a:rPr lang="ru-RU" dirty="0" err="1"/>
              <a:t>передніх</a:t>
            </a:r>
            <a:r>
              <a:rPr lang="ru-RU" dirty="0"/>
              <a:t> </a:t>
            </a:r>
            <a:r>
              <a:rPr lang="ru-RU" dirty="0" err="1"/>
              <a:t>ріжучих</a:t>
            </a:r>
            <a:r>
              <a:rPr lang="ru-RU" dirty="0"/>
              <a:t> </a:t>
            </a:r>
            <a:r>
              <a:rPr lang="ru-RU" dirty="0" err="1">
                <a:hlinkClick r:id="rId3" tooltip="Зуб"/>
              </a:rPr>
              <a:t>зубів</a:t>
            </a:r>
            <a:r>
              <a:rPr lang="ru-RU" dirty="0"/>
              <a:t>. </a:t>
            </a:r>
            <a:r>
              <a:rPr lang="ru-RU" dirty="0" err="1"/>
              <a:t>Жувальні</a:t>
            </a:r>
            <a:r>
              <a:rPr lang="ru-RU" dirty="0"/>
              <a:t> </a:t>
            </a:r>
            <a:r>
              <a:rPr lang="ru-RU" dirty="0" err="1"/>
              <a:t>зуби</a:t>
            </a:r>
            <a:r>
              <a:rPr lang="ru-RU" dirty="0"/>
              <a:t> </a:t>
            </a:r>
            <a:r>
              <a:rPr lang="ru-RU" dirty="0" err="1"/>
              <a:t>побудовані</a:t>
            </a:r>
            <a:r>
              <a:rPr lang="ru-RU" dirty="0"/>
              <a:t> </a:t>
            </a:r>
            <a:r>
              <a:rPr lang="ru-RU" dirty="0" err="1"/>
              <a:t>досить</a:t>
            </a:r>
            <a:r>
              <a:rPr lang="ru-RU" dirty="0"/>
              <a:t> просто, </a:t>
            </a:r>
            <a:r>
              <a:rPr lang="ru-RU" dirty="0" err="1">
                <a:hlinkClick r:id="rId4" tooltip="Кутні зуби"/>
              </a:rPr>
              <a:t>кутні</a:t>
            </a:r>
            <a:r>
              <a:rPr lang="ru-RU" dirty="0">
                <a:hlinkClick r:id="rId4" tooltip="Кутні зуби"/>
              </a:rPr>
              <a:t> </a:t>
            </a:r>
            <a:r>
              <a:rPr lang="ru-RU" dirty="0" err="1">
                <a:hlinkClick r:id="rId4" tooltip="Кутні зуби"/>
              </a:rPr>
              <a:t>зуби</a:t>
            </a:r>
            <a:r>
              <a:rPr lang="ru-RU" dirty="0"/>
              <a:t> </a:t>
            </a:r>
            <a:r>
              <a:rPr lang="ru-RU" dirty="0" err="1"/>
              <a:t>відсутні</a:t>
            </a:r>
            <a:r>
              <a:rPr lang="ru-RU" dirty="0"/>
              <a:t>. У </a:t>
            </a:r>
            <a:r>
              <a:rPr lang="ru-RU" dirty="0" err="1"/>
              <a:t>вомбатів</a:t>
            </a:r>
            <a:r>
              <a:rPr lang="ru-RU" dirty="0"/>
              <a:t> </a:t>
            </a:r>
            <a:r>
              <a:rPr lang="ru-RU" dirty="0" err="1"/>
              <a:t>найменша</a:t>
            </a:r>
            <a:r>
              <a:rPr lang="ru-RU" dirty="0"/>
              <a:t> </a:t>
            </a:r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/>
              <a:t>зубів</a:t>
            </a:r>
            <a:r>
              <a:rPr lang="ru-RU" dirty="0"/>
              <a:t> </a:t>
            </a:r>
            <a:r>
              <a:rPr lang="ru-RU" dirty="0" err="1"/>
              <a:t>серед</a:t>
            </a:r>
            <a:r>
              <a:rPr lang="ru-RU" dirty="0"/>
              <a:t> </a:t>
            </a:r>
            <a:r>
              <a:rPr lang="ru-RU" dirty="0" err="1">
                <a:hlinkClick r:id="rId5" tooltip="Сумчасті"/>
              </a:rPr>
              <a:t>сумчастих</a:t>
            </a:r>
            <a:r>
              <a:rPr lang="ru-RU" dirty="0"/>
              <a:t> — 12. У </a:t>
            </a:r>
            <a:r>
              <a:rPr lang="ru-RU" dirty="0" err="1"/>
              <a:t>дорослого</a:t>
            </a:r>
            <a:r>
              <a:rPr lang="ru-RU" dirty="0"/>
              <a:t> вомбата </a:t>
            </a:r>
            <a:r>
              <a:rPr lang="ru-RU" dirty="0" err="1"/>
              <a:t>майже</a:t>
            </a:r>
            <a:r>
              <a:rPr lang="ru-RU" dirty="0"/>
              <a:t> </a:t>
            </a:r>
            <a:r>
              <a:rPr lang="ru-RU" dirty="0" err="1"/>
              <a:t>немає</a:t>
            </a:r>
            <a:r>
              <a:rPr lang="ru-RU" dirty="0"/>
              <a:t> </a:t>
            </a:r>
            <a:r>
              <a:rPr lang="ru-RU" dirty="0" err="1"/>
              <a:t>природних</a:t>
            </a:r>
            <a:r>
              <a:rPr lang="ru-RU" dirty="0"/>
              <a:t> </a:t>
            </a:r>
            <a:r>
              <a:rPr lang="ru-RU" dirty="0" err="1"/>
              <a:t>ворогів</a:t>
            </a:r>
            <a:r>
              <a:rPr lang="ru-RU" dirty="0"/>
              <a:t>. Одним з </a:t>
            </a:r>
            <a:r>
              <a:rPr lang="ru-RU" dirty="0" err="1"/>
              <a:t>небагатьох</a:t>
            </a:r>
            <a:r>
              <a:rPr lang="ru-RU" dirty="0"/>
              <a:t> є </a:t>
            </a:r>
            <a:r>
              <a:rPr lang="ru-RU" dirty="0" err="1"/>
              <a:t>ввезений</a:t>
            </a:r>
            <a:r>
              <a:rPr lang="ru-RU" dirty="0"/>
              <a:t> </a:t>
            </a:r>
            <a:r>
              <a:rPr lang="ru-RU" dirty="0">
                <a:hlinkClick r:id="rId6" tooltip="Людина"/>
              </a:rPr>
              <a:t>людьми</a:t>
            </a:r>
            <a:r>
              <a:rPr lang="ru-RU" dirty="0"/>
              <a:t> </a:t>
            </a:r>
            <a:r>
              <a:rPr lang="ru-RU" dirty="0" smtClean="0"/>
              <a:t> собаки </a:t>
            </a:r>
            <a:r>
              <a:rPr lang="ru-RU" dirty="0" smtClean="0">
                <a:hlinkClick r:id="rId7" tooltip="Динго"/>
              </a:rPr>
              <a:t>динго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89254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/>
              <a:t>Природні зони Австралії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08720"/>
            <a:ext cx="8712968" cy="5688631"/>
          </a:xfrm>
        </p:spPr>
      </p:pic>
    </p:spTree>
    <p:extLst>
      <p:ext uri="{BB962C8B-B14F-4D97-AF65-F5344CB8AC3E}">
        <p14:creationId xmlns:p14="http://schemas.microsoft.com/office/powerpoint/2010/main" val="16427509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991944"/>
          </a:xfrm>
        </p:spPr>
        <p:txBody>
          <a:bodyPr>
            <a:normAutofit fontScale="55000" lnSpcReduction="20000"/>
          </a:bodyPr>
          <a:lstStyle/>
          <a:p>
            <a:r>
              <a:rPr lang="ru-RU" sz="3800" dirty="0"/>
              <a:t>В </a:t>
            </a:r>
            <a:r>
              <a:rPr lang="ru-RU" sz="3800" dirty="0" err="1"/>
              <a:t>Австралії</a:t>
            </a:r>
            <a:r>
              <a:rPr lang="ru-RU" sz="3800" dirty="0"/>
              <a:t> </a:t>
            </a:r>
            <a:r>
              <a:rPr lang="ru-RU" sz="3800" dirty="0" err="1"/>
              <a:t>найбільш</a:t>
            </a:r>
            <a:r>
              <a:rPr lang="ru-RU" sz="3800" dirty="0"/>
              <a:t> </a:t>
            </a:r>
            <a:r>
              <a:rPr lang="ru-RU" sz="3800" dirty="0" err="1"/>
              <a:t>значною</a:t>
            </a:r>
            <a:r>
              <a:rPr lang="ru-RU" sz="3800" dirty="0"/>
              <a:t> є зона </a:t>
            </a:r>
            <a:r>
              <a:rPr lang="ru-RU" sz="3800" dirty="0" err="1"/>
              <a:t>пустель</a:t>
            </a:r>
            <a:r>
              <a:rPr lang="ru-RU" sz="3800" dirty="0"/>
              <a:t> і </a:t>
            </a:r>
            <a:r>
              <a:rPr lang="ru-RU" sz="3800" dirty="0" err="1"/>
              <a:t>напівпустель</a:t>
            </a:r>
            <a:r>
              <a:rPr lang="ru-RU" sz="3800" dirty="0"/>
              <a:t> – вона </a:t>
            </a:r>
            <a:r>
              <a:rPr lang="ru-RU" sz="3800" dirty="0" err="1"/>
              <a:t>займає</a:t>
            </a:r>
            <a:r>
              <a:rPr lang="ru-RU" sz="3800" dirty="0"/>
              <a:t> </a:t>
            </a:r>
            <a:r>
              <a:rPr lang="ru-RU" sz="3800" dirty="0" err="1"/>
              <a:t>найбільшу</a:t>
            </a:r>
            <a:r>
              <a:rPr lang="ru-RU" sz="3800" dirty="0"/>
              <a:t> </a:t>
            </a:r>
            <a:r>
              <a:rPr lang="ru-RU" sz="3800" dirty="0" err="1"/>
              <a:t>територію</a:t>
            </a:r>
            <a:r>
              <a:rPr lang="ru-RU" sz="3800" dirty="0"/>
              <a:t> і </a:t>
            </a:r>
            <a:r>
              <a:rPr lang="ru-RU" sz="3800" dirty="0" err="1"/>
              <a:t>розташовується</a:t>
            </a:r>
            <a:r>
              <a:rPr lang="ru-RU" sz="3800" dirty="0"/>
              <a:t> в </a:t>
            </a:r>
            <a:r>
              <a:rPr lang="ru-RU" sz="3800" dirty="0" err="1"/>
              <a:t>тропічному</a:t>
            </a:r>
            <a:r>
              <a:rPr lang="ru-RU" sz="3800" dirty="0"/>
              <a:t> </a:t>
            </a:r>
            <a:r>
              <a:rPr lang="ru-RU" sz="3800" dirty="0" err="1"/>
              <a:t>поясі</a:t>
            </a:r>
            <a:r>
              <a:rPr lang="ru-RU" sz="3800" dirty="0"/>
              <a:t>.</a:t>
            </a:r>
          </a:p>
          <a:p>
            <a:r>
              <a:rPr lang="ru-RU" sz="3800" dirty="0"/>
              <a:t>Для </a:t>
            </a:r>
            <a:r>
              <a:rPr lang="ru-RU" sz="3800" dirty="0" err="1"/>
              <a:t>цього</a:t>
            </a:r>
            <a:r>
              <a:rPr lang="ru-RU" sz="3800" dirty="0"/>
              <a:t> природного комплексу </a:t>
            </a:r>
            <a:r>
              <a:rPr lang="ru-RU" sz="3800" dirty="0" err="1"/>
              <a:t>характерні</a:t>
            </a:r>
            <a:r>
              <a:rPr lang="ru-RU" sz="3800" dirty="0"/>
              <a:t> </a:t>
            </a:r>
            <a:r>
              <a:rPr lang="ru-RU" sz="3800" dirty="0" err="1"/>
              <a:t>досить</a:t>
            </a:r>
            <a:r>
              <a:rPr lang="ru-RU" sz="3800" dirty="0"/>
              <a:t> </a:t>
            </a:r>
            <a:r>
              <a:rPr lang="ru-RU" sz="3800" dirty="0" err="1"/>
              <a:t>убогі</a:t>
            </a:r>
            <a:r>
              <a:rPr lang="ru-RU" sz="3800" dirty="0"/>
              <a:t> опади, </a:t>
            </a:r>
            <a:r>
              <a:rPr lang="ru-RU" sz="3800" dirty="0" err="1"/>
              <a:t>які</a:t>
            </a:r>
            <a:r>
              <a:rPr lang="ru-RU" sz="3800" dirty="0"/>
              <a:t> </a:t>
            </a:r>
            <a:r>
              <a:rPr lang="ru-RU" sz="3800" dirty="0" err="1"/>
              <a:t>дуже</a:t>
            </a:r>
            <a:r>
              <a:rPr lang="ru-RU" sz="3800" dirty="0"/>
              <a:t> </a:t>
            </a:r>
            <a:r>
              <a:rPr lang="ru-RU" sz="3800" dirty="0" err="1"/>
              <a:t>швидко</a:t>
            </a:r>
            <a:r>
              <a:rPr lang="ru-RU" sz="3800" dirty="0"/>
              <a:t> </a:t>
            </a:r>
            <a:r>
              <a:rPr lang="ru-RU" sz="3800" dirty="0" err="1"/>
              <a:t>випаровуються</a:t>
            </a:r>
            <a:r>
              <a:rPr lang="ru-RU" sz="3800" dirty="0"/>
              <a:t> в </a:t>
            </a:r>
            <a:r>
              <a:rPr lang="ru-RU" sz="3800" dirty="0" err="1"/>
              <a:t>умовах</a:t>
            </a:r>
            <a:r>
              <a:rPr lang="ru-RU" sz="3800" dirty="0"/>
              <a:t> жаркого </a:t>
            </a:r>
            <a:r>
              <a:rPr lang="ru-RU" sz="3800" dirty="0" err="1"/>
              <a:t>клімату</a:t>
            </a:r>
            <a:r>
              <a:rPr lang="ru-RU" sz="3800" dirty="0"/>
              <a:t>. Не дивно, </a:t>
            </a:r>
            <a:r>
              <a:rPr lang="ru-RU" sz="3800" dirty="0" err="1"/>
              <a:t>що</a:t>
            </a:r>
            <a:r>
              <a:rPr lang="ru-RU" sz="3800" dirty="0"/>
              <a:t> </a:t>
            </a:r>
            <a:r>
              <a:rPr lang="ru-RU" sz="3800" dirty="0" err="1"/>
              <a:t>Австралію</a:t>
            </a:r>
            <a:r>
              <a:rPr lang="ru-RU" sz="3800" dirty="0"/>
              <a:t> часто </a:t>
            </a:r>
            <a:r>
              <a:rPr lang="ru-RU" sz="3800" dirty="0" err="1"/>
              <a:t>називають</a:t>
            </a:r>
            <a:r>
              <a:rPr lang="ru-RU" sz="3800" dirty="0"/>
              <a:t> континентом </a:t>
            </a:r>
            <a:r>
              <a:rPr lang="ru-RU" sz="3800" dirty="0" err="1"/>
              <a:t>пустель</a:t>
            </a:r>
            <a:r>
              <a:rPr lang="ru-RU" sz="3800" dirty="0"/>
              <a:t>, </a:t>
            </a:r>
            <a:r>
              <a:rPr lang="ru-RU" sz="3800" dirty="0" err="1"/>
              <a:t>адже</a:t>
            </a:r>
            <a:r>
              <a:rPr lang="ru-RU" sz="3800" dirty="0"/>
              <a:t> тут </a:t>
            </a:r>
            <a:r>
              <a:rPr lang="ru-RU" sz="3800" dirty="0" err="1"/>
              <a:t>розташовується</a:t>
            </a:r>
            <a:r>
              <a:rPr lang="ru-RU" sz="3800" dirty="0"/>
              <a:t> 5 великих </a:t>
            </a:r>
            <a:r>
              <a:rPr lang="ru-RU" sz="3800" dirty="0" err="1"/>
              <a:t>пустельних</a:t>
            </a:r>
            <a:r>
              <a:rPr lang="ru-RU" sz="3800" dirty="0"/>
              <a:t> </a:t>
            </a:r>
            <a:r>
              <a:rPr lang="ru-RU" sz="3800" dirty="0" err="1"/>
              <a:t>територій</a:t>
            </a:r>
            <a:r>
              <a:rPr lang="ru-RU" sz="3800" dirty="0"/>
              <a:t>:</a:t>
            </a:r>
          </a:p>
          <a:p>
            <a:pPr>
              <a:buFont typeface="Arial"/>
              <a:buChar char="•"/>
            </a:pPr>
            <a:r>
              <a:rPr lang="ru-RU" sz="3800" b="1" dirty="0" err="1"/>
              <a:t>Вікторія</a:t>
            </a:r>
            <a:r>
              <a:rPr lang="ru-RU" sz="3800" b="1" dirty="0"/>
              <a:t> </a:t>
            </a:r>
            <a:r>
              <a:rPr lang="ru-RU" sz="3800" dirty="0"/>
              <a:t>– </a:t>
            </a:r>
            <a:r>
              <a:rPr lang="ru-RU" sz="3800" dirty="0" err="1"/>
              <a:t>найбільша</a:t>
            </a:r>
            <a:r>
              <a:rPr lang="ru-RU" sz="3800" dirty="0"/>
              <a:t> </a:t>
            </a:r>
            <a:r>
              <a:rPr lang="ru-RU" sz="3800" dirty="0" err="1"/>
              <a:t>пустеля</a:t>
            </a:r>
            <a:r>
              <a:rPr lang="ru-RU" sz="3800" dirty="0"/>
              <a:t> </a:t>
            </a:r>
            <a:r>
              <a:rPr lang="ru-RU" sz="3800" dirty="0" err="1"/>
              <a:t>австралійського</a:t>
            </a:r>
            <a:r>
              <a:rPr lang="ru-RU" sz="3800" dirty="0"/>
              <a:t> континенту, </a:t>
            </a:r>
            <a:r>
              <a:rPr lang="ru-RU" sz="3800" dirty="0" err="1"/>
              <a:t>займає</a:t>
            </a:r>
            <a:r>
              <a:rPr lang="ru-RU" sz="3800" dirty="0"/>
              <a:t> 424 тис. кв. км.</a:t>
            </a:r>
          </a:p>
          <a:p>
            <a:pPr>
              <a:buFont typeface="Arial"/>
              <a:buChar char="•"/>
            </a:pPr>
            <a:r>
              <a:rPr lang="ru-RU" sz="3800" b="1" dirty="0" err="1"/>
              <a:t>Піщана</a:t>
            </a:r>
            <a:r>
              <a:rPr lang="ru-RU" sz="3800" b="1" dirty="0"/>
              <a:t> </a:t>
            </a:r>
            <a:r>
              <a:rPr lang="ru-RU" sz="3800" b="1" dirty="0" err="1"/>
              <a:t>пустеля</a:t>
            </a:r>
            <a:r>
              <a:rPr lang="ru-RU" sz="3800" dirty="0"/>
              <a:t> – друга за величиною </a:t>
            </a:r>
            <a:r>
              <a:rPr lang="ru-RU" sz="3800" dirty="0" err="1"/>
              <a:t>пустку</a:t>
            </a:r>
            <a:r>
              <a:rPr lang="ru-RU" sz="3800" dirty="0"/>
              <a:t>. Тут </a:t>
            </a:r>
            <a:r>
              <a:rPr lang="ru-RU" sz="3800" dirty="0" err="1"/>
              <a:t>розташовується</a:t>
            </a:r>
            <a:r>
              <a:rPr lang="ru-RU" sz="3800" dirty="0"/>
              <a:t> </a:t>
            </a:r>
            <a:r>
              <a:rPr lang="ru-RU" sz="3800" dirty="0" err="1"/>
              <a:t>знаменитий</a:t>
            </a:r>
            <a:r>
              <a:rPr lang="ru-RU" sz="3800" dirty="0"/>
              <a:t> </a:t>
            </a:r>
            <a:r>
              <a:rPr lang="ru-RU" sz="3800" dirty="0" err="1"/>
              <a:t>австралійський</a:t>
            </a:r>
            <a:r>
              <a:rPr lang="ru-RU" sz="3800" dirty="0"/>
              <a:t> </a:t>
            </a:r>
            <a:r>
              <a:rPr lang="ru-RU" sz="3800" dirty="0" err="1"/>
              <a:t>національний</a:t>
            </a:r>
            <a:r>
              <a:rPr lang="ru-RU" sz="3800" dirty="0"/>
              <a:t> парк Айрес-Рок, </a:t>
            </a:r>
            <a:r>
              <a:rPr lang="ru-RU" sz="3800" dirty="0" err="1"/>
              <a:t>що</a:t>
            </a:r>
            <a:r>
              <a:rPr lang="ru-RU" sz="3800" dirty="0"/>
              <a:t> </a:t>
            </a:r>
            <a:r>
              <a:rPr lang="ru-RU" sz="3800" dirty="0" err="1"/>
              <a:t>приваблює</a:t>
            </a:r>
            <a:r>
              <a:rPr lang="ru-RU" sz="3800" dirty="0"/>
              <a:t> </a:t>
            </a:r>
            <a:r>
              <a:rPr lang="ru-RU" sz="3800" dirty="0" err="1"/>
              <a:t>туристів</a:t>
            </a:r>
            <a:r>
              <a:rPr lang="ru-RU" sz="3800" dirty="0"/>
              <a:t> з </a:t>
            </a:r>
            <a:r>
              <a:rPr lang="ru-RU" sz="3800" dirty="0" err="1"/>
              <a:t>усього</a:t>
            </a:r>
            <a:r>
              <a:rPr lang="ru-RU" sz="3800" dirty="0"/>
              <a:t> </a:t>
            </a:r>
            <a:r>
              <a:rPr lang="ru-RU" sz="3800" dirty="0" err="1"/>
              <a:t>світу</a:t>
            </a:r>
            <a:r>
              <a:rPr lang="ru-RU" sz="3800" dirty="0"/>
              <a:t>.</a:t>
            </a:r>
          </a:p>
          <a:p>
            <a:pPr>
              <a:buFont typeface="Arial"/>
              <a:buChar char="•"/>
            </a:pPr>
            <a:r>
              <a:rPr lang="ru-RU" sz="3800" b="1" dirty="0" err="1"/>
              <a:t>Танамі</a:t>
            </a:r>
            <a:r>
              <a:rPr lang="ru-RU" sz="3800" b="1" dirty="0"/>
              <a:t> </a:t>
            </a:r>
            <a:r>
              <a:rPr lang="ru-RU" sz="3800" dirty="0"/>
              <a:t>– на </a:t>
            </a:r>
            <a:r>
              <a:rPr lang="ru-RU" sz="3800" dirty="0" err="1"/>
              <a:t>відміну</a:t>
            </a:r>
            <a:r>
              <a:rPr lang="ru-RU" sz="3800" dirty="0"/>
              <a:t> </a:t>
            </a:r>
            <a:r>
              <a:rPr lang="ru-RU" sz="3800" dirty="0" err="1"/>
              <a:t>від</a:t>
            </a:r>
            <a:r>
              <a:rPr lang="ru-RU" sz="3800" dirty="0"/>
              <a:t> </a:t>
            </a:r>
            <a:r>
              <a:rPr lang="ru-RU" sz="3800" dirty="0" err="1"/>
              <a:t>більшості</a:t>
            </a:r>
            <a:r>
              <a:rPr lang="ru-RU" sz="3800" dirty="0"/>
              <a:t> </a:t>
            </a:r>
            <a:r>
              <a:rPr lang="ru-RU" sz="3800" dirty="0" err="1"/>
              <a:t>пустель</a:t>
            </a:r>
            <a:r>
              <a:rPr lang="ru-RU" sz="3800" dirty="0"/>
              <a:t>, </a:t>
            </a:r>
            <a:r>
              <a:rPr lang="ru-RU" sz="3800" dirty="0" err="1"/>
              <a:t>характеризується</a:t>
            </a:r>
            <a:r>
              <a:rPr lang="ru-RU" sz="3800" dirty="0"/>
              <a:t> </a:t>
            </a:r>
            <a:r>
              <a:rPr lang="ru-RU" sz="3800" dirty="0" err="1"/>
              <a:t>достатньою</a:t>
            </a:r>
            <a:r>
              <a:rPr lang="ru-RU" sz="3800" dirty="0"/>
              <a:t> </a:t>
            </a:r>
            <a:r>
              <a:rPr lang="ru-RU" sz="3800" dirty="0" err="1"/>
              <a:t>кількістю</a:t>
            </a:r>
            <a:r>
              <a:rPr lang="ru-RU" sz="3800" dirty="0"/>
              <a:t> </a:t>
            </a:r>
            <a:r>
              <a:rPr lang="ru-RU" sz="3800" dirty="0" err="1"/>
              <a:t>дощових</a:t>
            </a:r>
            <a:r>
              <a:rPr lang="ru-RU" sz="3800" dirty="0"/>
              <a:t> </a:t>
            </a:r>
            <a:r>
              <a:rPr lang="ru-RU" sz="3800" dirty="0" err="1"/>
              <a:t>днів</a:t>
            </a:r>
            <a:r>
              <a:rPr lang="ru-RU" sz="3800" dirty="0"/>
              <a:t>. </a:t>
            </a:r>
            <a:r>
              <a:rPr lang="ru-RU" sz="3800" dirty="0" err="1"/>
              <a:t>Однак</a:t>
            </a:r>
            <a:r>
              <a:rPr lang="ru-RU" sz="3800" dirty="0"/>
              <a:t> з-за </a:t>
            </a:r>
            <a:r>
              <a:rPr lang="ru-RU" sz="3800" dirty="0" err="1"/>
              <a:t>сильної</a:t>
            </a:r>
            <a:r>
              <a:rPr lang="ru-RU" sz="3800" dirty="0"/>
              <a:t> спеки опади </a:t>
            </a:r>
            <a:r>
              <a:rPr lang="ru-RU" sz="3800" dirty="0" err="1"/>
              <a:t>дуже</a:t>
            </a:r>
            <a:r>
              <a:rPr lang="ru-RU" sz="3800" dirty="0"/>
              <a:t> </a:t>
            </a:r>
            <a:r>
              <a:rPr lang="ru-RU" sz="3800" dirty="0" err="1"/>
              <a:t>швидко</a:t>
            </a:r>
            <a:r>
              <a:rPr lang="ru-RU" sz="3800" dirty="0"/>
              <a:t> </a:t>
            </a:r>
            <a:r>
              <a:rPr lang="ru-RU" sz="3800" dirty="0" err="1"/>
              <a:t>випаровуються</a:t>
            </a:r>
            <a:r>
              <a:rPr lang="ru-RU" sz="3800" dirty="0"/>
              <a:t>. На </a:t>
            </a:r>
            <a:r>
              <a:rPr lang="ru-RU" sz="3800" dirty="0" err="1"/>
              <a:t>території</a:t>
            </a:r>
            <a:r>
              <a:rPr lang="ru-RU" sz="3800" dirty="0"/>
              <a:t> </a:t>
            </a:r>
            <a:r>
              <a:rPr lang="ru-RU" sz="3800" dirty="0" err="1"/>
              <a:t>пустелі</a:t>
            </a:r>
            <a:r>
              <a:rPr lang="ru-RU" sz="3800" dirty="0"/>
              <a:t> </a:t>
            </a:r>
            <a:r>
              <a:rPr lang="ru-RU" sz="3800" dirty="0" err="1"/>
              <a:t>ведуться</a:t>
            </a:r>
            <a:r>
              <a:rPr lang="ru-RU" sz="3800" dirty="0"/>
              <a:t> </a:t>
            </a:r>
            <a:r>
              <a:rPr lang="ru-RU" sz="3800" dirty="0" err="1"/>
              <a:t>роботи</a:t>
            </a:r>
            <a:r>
              <a:rPr lang="ru-RU" sz="3800" dirty="0"/>
              <a:t> з </a:t>
            </a:r>
            <a:r>
              <a:rPr lang="ru-RU" sz="3800" dirty="0" err="1"/>
              <a:t>видобутку</a:t>
            </a:r>
            <a:r>
              <a:rPr lang="ru-RU" sz="3800" dirty="0"/>
              <a:t> золота.</a:t>
            </a:r>
          </a:p>
          <a:p>
            <a:pPr>
              <a:buFont typeface="Arial"/>
              <a:buChar char="•"/>
            </a:pPr>
            <a:r>
              <a:rPr lang="ru-RU" sz="3800" b="1" dirty="0" err="1"/>
              <a:t>Пустеля</a:t>
            </a:r>
            <a:r>
              <a:rPr lang="ru-RU" sz="3800" b="1" dirty="0"/>
              <a:t> </a:t>
            </a:r>
            <a:r>
              <a:rPr lang="ru-RU" sz="3800" b="1" dirty="0" err="1"/>
              <a:t>Гібсона</a:t>
            </a:r>
            <a:r>
              <a:rPr lang="ru-RU" sz="3800" dirty="0"/>
              <a:t> – </a:t>
            </a:r>
            <a:r>
              <a:rPr lang="ru-RU" sz="3800" dirty="0" err="1"/>
              <a:t>її</a:t>
            </a:r>
            <a:r>
              <a:rPr lang="ru-RU" sz="3800" dirty="0"/>
              <a:t> </a:t>
            </a:r>
            <a:r>
              <a:rPr lang="ru-RU" sz="3800" dirty="0" err="1"/>
              <a:t>грунти</a:t>
            </a:r>
            <a:r>
              <a:rPr lang="ru-RU" sz="3800" dirty="0"/>
              <a:t> сильно выветрены і </a:t>
            </a:r>
            <a:r>
              <a:rPr lang="ru-RU" sz="3800" dirty="0" err="1"/>
              <a:t>дуже</a:t>
            </a:r>
            <a:r>
              <a:rPr lang="ru-RU" sz="3800" dirty="0"/>
              <a:t> </a:t>
            </a:r>
            <a:r>
              <a:rPr lang="ru-RU" sz="3800" dirty="0" err="1"/>
              <a:t>багаті</a:t>
            </a:r>
            <a:r>
              <a:rPr lang="ru-RU" sz="3800" dirty="0"/>
              <a:t> </a:t>
            </a:r>
            <a:r>
              <a:rPr lang="ru-RU" sz="3800" dirty="0" err="1"/>
              <a:t>залізом</a:t>
            </a:r>
            <a:r>
              <a:rPr lang="ru-RU" sz="3800" dirty="0"/>
              <a:t>.</a:t>
            </a:r>
          </a:p>
          <a:p>
            <a:pPr>
              <a:buFont typeface="Arial"/>
              <a:buChar char="•"/>
            </a:pPr>
            <a:r>
              <a:rPr lang="ru-RU" sz="3800" b="1" dirty="0" err="1"/>
              <a:t>Пустеля</a:t>
            </a:r>
            <a:r>
              <a:rPr lang="ru-RU" sz="3800" b="1" dirty="0"/>
              <a:t> </a:t>
            </a:r>
            <a:r>
              <a:rPr lang="ru-RU" sz="3800" b="1" dirty="0" err="1"/>
              <a:t>Сімпсон</a:t>
            </a:r>
            <a:r>
              <a:rPr lang="ru-RU" sz="3800" dirty="0"/>
              <a:t> – </a:t>
            </a:r>
            <a:r>
              <a:rPr lang="ru-RU" sz="3800" dirty="0" err="1"/>
              <a:t>найбільш</a:t>
            </a:r>
            <a:r>
              <a:rPr lang="ru-RU" sz="3800" dirty="0"/>
              <a:t> </a:t>
            </a:r>
            <a:r>
              <a:rPr lang="ru-RU" sz="3800" dirty="0" err="1"/>
              <a:t>посушлива</a:t>
            </a:r>
            <a:r>
              <a:rPr lang="ru-RU" sz="3800" dirty="0"/>
              <a:t> </a:t>
            </a:r>
            <a:r>
              <a:rPr lang="ru-RU" sz="3800" dirty="0" err="1"/>
              <a:t>австралійська</a:t>
            </a:r>
            <a:r>
              <a:rPr lang="ru-RU" sz="3800" dirty="0"/>
              <a:t> </a:t>
            </a:r>
            <a:r>
              <a:rPr lang="ru-RU" sz="3800" dirty="0" err="1"/>
              <a:t>пустеля</a:t>
            </a:r>
            <a:r>
              <a:rPr lang="ru-RU" sz="3800" dirty="0"/>
              <a:t>, яка </a:t>
            </a:r>
            <a:r>
              <a:rPr lang="ru-RU" sz="3800" dirty="0" err="1"/>
              <a:t>знайома</a:t>
            </a:r>
            <a:r>
              <a:rPr lang="ru-RU" sz="3800" dirty="0"/>
              <a:t> </a:t>
            </a:r>
            <a:r>
              <a:rPr lang="ru-RU" sz="3800" dirty="0" err="1"/>
              <a:t>своїми</a:t>
            </a:r>
            <a:r>
              <a:rPr lang="ru-RU" sz="3800" dirty="0"/>
              <a:t> </a:t>
            </a:r>
            <a:r>
              <a:rPr lang="ru-RU" sz="3800" dirty="0" err="1"/>
              <a:t>яскраво-червоними</a:t>
            </a:r>
            <a:r>
              <a:rPr lang="ru-RU" sz="3800" dirty="0"/>
              <a:t> </a:t>
            </a:r>
            <a:r>
              <a:rPr lang="ru-RU" sz="3800" dirty="0" err="1"/>
              <a:t>пісками</a:t>
            </a:r>
            <a:endParaRPr lang="ru-RU" sz="38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94073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1. У чому своєрідність рослинного та тваринного світу Австралії?</a:t>
            </a:r>
          </a:p>
          <a:p>
            <a:r>
              <a:rPr lang="uk-UA" dirty="0" smtClean="0"/>
              <a:t>2. Чим пустелі Австралії відрізняються від африканських пустель?</a:t>
            </a:r>
          </a:p>
          <a:p>
            <a:r>
              <a:rPr lang="uk-UA" dirty="0" smtClean="0"/>
              <a:t>3. Які види господарської діяльності людей вплинули на зміну природи Австралії?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2336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Органічний світ Австралії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err="1" smtClean="0"/>
              <a:t>Релікти-</a:t>
            </a:r>
            <a:r>
              <a:rPr lang="ru-RU" dirty="0" err="1">
                <a:hlinkClick r:id="rId2" tooltip="Рослини"/>
              </a:rPr>
              <a:t>рослини</a:t>
            </a:r>
            <a:r>
              <a:rPr lang="ru-RU" dirty="0"/>
              <a:t> та </a:t>
            </a:r>
            <a:r>
              <a:rPr lang="ru-RU" dirty="0" err="1">
                <a:hlinkClick r:id="rId3" tooltip="Тварини"/>
              </a:rPr>
              <a:t>тварини</a:t>
            </a:r>
            <a:r>
              <a:rPr lang="ru-RU" dirty="0"/>
              <a:t>, </a:t>
            </a:r>
            <a:r>
              <a:rPr lang="ru-RU" dirty="0" err="1" smtClean="0"/>
              <a:t>залишки</a:t>
            </a:r>
            <a:r>
              <a:rPr lang="ru-RU" dirty="0" smtClean="0"/>
              <a:t> </a:t>
            </a:r>
            <a:r>
              <a:rPr lang="ru-RU" dirty="0" err="1" smtClean="0"/>
              <a:t>давньої</a:t>
            </a:r>
            <a:r>
              <a:rPr lang="ru-RU" dirty="0" smtClean="0"/>
              <a:t> </a:t>
            </a:r>
            <a:r>
              <a:rPr lang="ru-RU" dirty="0" err="1" smtClean="0">
                <a:hlinkClick r:id="rId4" tooltip="Флора"/>
              </a:rPr>
              <a:t>флори</a:t>
            </a:r>
            <a:r>
              <a:rPr lang="ru-RU" dirty="0" smtClean="0"/>
              <a:t> </a:t>
            </a:r>
            <a:r>
              <a:rPr lang="ru-RU" dirty="0"/>
              <a:t>і </a:t>
            </a:r>
            <a:r>
              <a:rPr lang="ru-RU" dirty="0" err="1">
                <a:hlinkClick r:id="rId5" tooltip="Фауна"/>
              </a:rPr>
              <a:t>фауни</a:t>
            </a:r>
            <a:r>
              <a:rPr lang="ru-RU" dirty="0"/>
              <a:t> </a:t>
            </a:r>
            <a:r>
              <a:rPr lang="ru-RU" dirty="0" err="1"/>
              <a:t>минулих</a:t>
            </a:r>
            <a:r>
              <a:rPr lang="ru-RU" dirty="0"/>
              <a:t> </a:t>
            </a:r>
            <a:r>
              <a:rPr lang="ru-RU" dirty="0" err="1">
                <a:hlinkClick r:id="rId6" tooltip="Геологічна епоха"/>
              </a:rPr>
              <a:t>геологічних</a:t>
            </a:r>
            <a:r>
              <a:rPr lang="ru-RU" dirty="0">
                <a:hlinkClick r:id="rId6" tooltip="Геологічна епоха"/>
              </a:rPr>
              <a:t> </a:t>
            </a:r>
            <a:r>
              <a:rPr lang="ru-RU" dirty="0" err="1" smtClean="0">
                <a:hlinkClick r:id="rId6" tooltip="Геологічна епоха"/>
              </a:rPr>
              <a:t>епох</a:t>
            </a:r>
            <a:r>
              <a:rPr lang="ru-RU" dirty="0"/>
              <a:t>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збереглися</a:t>
            </a:r>
            <a:r>
              <a:rPr lang="ru-RU" dirty="0" smtClean="0"/>
              <a:t> </a:t>
            </a:r>
            <a:r>
              <a:rPr lang="ru-RU" dirty="0" err="1" smtClean="0"/>
              <a:t>донині</a:t>
            </a:r>
            <a:r>
              <a:rPr lang="ru-RU" dirty="0" smtClean="0"/>
              <a:t>.</a:t>
            </a:r>
          </a:p>
          <a:p>
            <a:r>
              <a:rPr lang="uk-UA" dirty="0" smtClean="0"/>
              <a:t>Ендеміки-рослини і тварини, які живуть </a:t>
            </a:r>
            <a:r>
              <a:rPr lang="uk-UA" dirty="0" err="1" smtClean="0"/>
              <a:t>лище</a:t>
            </a:r>
            <a:r>
              <a:rPr lang="uk-UA" dirty="0" smtClean="0"/>
              <a:t> у певному, відносно обмеженому районі або групі районів.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15348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864096"/>
          </a:xfrm>
        </p:spPr>
        <p:txBody>
          <a:bodyPr>
            <a:normAutofit/>
          </a:bodyPr>
          <a:lstStyle/>
          <a:p>
            <a:pPr algn="ctr"/>
            <a:r>
              <a:rPr lang="uk-UA" b="1" dirty="0" smtClean="0"/>
              <a:t>Евкаліптові ліси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24744"/>
            <a:ext cx="8208911" cy="5544615"/>
          </a:xfrm>
        </p:spPr>
      </p:pic>
    </p:spTree>
    <p:extLst>
      <p:ext uri="{BB962C8B-B14F-4D97-AF65-F5344CB8AC3E}">
        <p14:creationId xmlns:p14="http://schemas.microsoft.com/office/powerpoint/2010/main" val="13856287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631904"/>
          </a:xfrm>
        </p:spPr>
        <p:txBody>
          <a:bodyPr>
            <a:normAutofit fontScale="47500" lnSpcReduction="20000"/>
          </a:bodyPr>
          <a:lstStyle/>
          <a:p>
            <a:r>
              <a:rPr lang="vi-VN" sz="4400" b="1" dirty="0"/>
              <a:t>Евкалі́пт</a:t>
            </a:r>
            <a:r>
              <a:rPr lang="vi-VN" sz="4400" dirty="0"/>
              <a:t> (</a:t>
            </a:r>
            <a:r>
              <a:rPr lang="en-US" sz="4400" i="1" dirty="0"/>
              <a:t>Eucalyptus</a:t>
            </a:r>
            <a:r>
              <a:rPr lang="en-US" sz="4400" dirty="0"/>
              <a:t>, </a:t>
            </a:r>
            <a:r>
              <a:rPr lang="vi-VN" sz="4400" dirty="0"/>
              <a:t>від </a:t>
            </a:r>
            <a:r>
              <a:rPr lang="vi-VN" sz="4400" dirty="0">
                <a:hlinkClick r:id="rId2" tooltip="Грецька мова"/>
              </a:rPr>
              <a:t>грец.</a:t>
            </a:r>
            <a:r>
              <a:rPr lang="vi-VN" sz="4400" dirty="0"/>
              <a:t> </a:t>
            </a:r>
            <a:r>
              <a:rPr lang="el-GR" sz="4400" i="1" dirty="0"/>
              <a:t>ευκάλυπτος</a:t>
            </a:r>
            <a:r>
              <a:rPr lang="el-GR" sz="4400" dirty="0"/>
              <a:t> — «</a:t>
            </a:r>
            <a:r>
              <a:rPr lang="vi-VN" sz="4400" dirty="0"/>
              <a:t>добре вкритий») — </a:t>
            </a:r>
            <a:r>
              <a:rPr lang="vi-VN" sz="4400" dirty="0">
                <a:hlinkClick r:id="rId3" tooltip="Рід (біологія)"/>
              </a:rPr>
              <a:t>рід</a:t>
            </a:r>
            <a:r>
              <a:rPr lang="vi-VN" sz="4400" dirty="0"/>
              <a:t> </a:t>
            </a:r>
            <a:r>
              <a:rPr lang="vi-VN" sz="4400" dirty="0">
                <a:hlinkClick r:id="rId4" tooltip="Дерево"/>
              </a:rPr>
              <a:t>дерев</a:t>
            </a:r>
            <a:r>
              <a:rPr lang="vi-VN" sz="4400" dirty="0"/>
              <a:t> і деяких </a:t>
            </a:r>
            <a:r>
              <a:rPr lang="vi-VN" sz="4400" dirty="0">
                <a:hlinkClick r:id="rId5" tooltip="Кущ"/>
              </a:rPr>
              <a:t>кущів</a:t>
            </a:r>
            <a:r>
              <a:rPr lang="vi-VN" sz="4400" dirty="0"/>
              <a:t> родини </a:t>
            </a:r>
            <a:r>
              <a:rPr lang="vi-VN" sz="4400" dirty="0">
                <a:hlinkClick r:id="rId6" tooltip="Миртові"/>
              </a:rPr>
              <a:t>Миртові</a:t>
            </a:r>
            <a:r>
              <a:rPr lang="vi-VN" sz="4400" dirty="0"/>
              <a:t>, представники якого домінують у деревній флорі </a:t>
            </a:r>
            <a:r>
              <a:rPr lang="vi-VN" sz="4400" dirty="0">
                <a:hlinkClick r:id="rId7" tooltip="Австралія"/>
              </a:rPr>
              <a:t>Австралії</a:t>
            </a:r>
            <a:r>
              <a:rPr lang="vi-VN" sz="4400" dirty="0"/>
              <a:t>. </a:t>
            </a:r>
          </a:p>
          <a:p>
            <a:r>
              <a:rPr lang="vi-VN" sz="4400" dirty="0"/>
              <a:t>Існує більш ніж 700 </a:t>
            </a:r>
            <a:r>
              <a:rPr lang="vi-VN" sz="4400" dirty="0">
                <a:hlinkClick r:id="rId8" tooltip="Вид (біологія)"/>
              </a:rPr>
              <a:t>видів</a:t>
            </a:r>
            <a:r>
              <a:rPr lang="vi-VN" sz="4400" dirty="0"/>
              <a:t> евкаліптів, більшість походять з Австралії, деякі — з островів </a:t>
            </a:r>
            <a:r>
              <a:rPr lang="vi-VN" sz="4400" dirty="0">
                <a:hlinkClick r:id="rId9" tooltip="Нова Гвінея"/>
              </a:rPr>
              <a:t>Нової Гвінеї</a:t>
            </a:r>
            <a:r>
              <a:rPr lang="vi-VN" sz="4400" dirty="0"/>
              <a:t> та </a:t>
            </a:r>
            <a:r>
              <a:rPr lang="vi-VN" sz="4400" dirty="0">
                <a:hlinkClick r:id="rId10" tooltip="Індонезія"/>
              </a:rPr>
              <a:t>Індонезії</a:t>
            </a:r>
            <a:r>
              <a:rPr lang="vi-VN" sz="4400" dirty="0"/>
              <a:t>, а один вид — з </a:t>
            </a:r>
            <a:r>
              <a:rPr lang="vi-VN" sz="4400" dirty="0">
                <a:hlinkClick r:id="rId11" tooltip="Філіппіни"/>
              </a:rPr>
              <a:t>Філіппінських островів</a:t>
            </a:r>
            <a:r>
              <a:rPr lang="vi-VN" sz="4400" dirty="0"/>
              <a:t>. Багато видів були </a:t>
            </a:r>
            <a:r>
              <a:rPr lang="vi-VN" sz="4400" dirty="0">
                <a:hlinkClick r:id="rId12" tooltip="Інтродуковані види"/>
              </a:rPr>
              <a:t>інтродуковані</a:t>
            </a:r>
            <a:r>
              <a:rPr lang="vi-VN" sz="4400" dirty="0"/>
              <a:t> в посушливих районах інших частин світу, зокрема в </a:t>
            </a:r>
            <a:r>
              <a:rPr lang="vi-VN" sz="4400" dirty="0">
                <a:hlinkClick r:id="rId13" tooltip="Каліфорнія"/>
              </a:rPr>
              <a:t>Каліфорнії</a:t>
            </a:r>
            <a:r>
              <a:rPr lang="vi-VN" sz="4400" dirty="0"/>
              <a:t>, </a:t>
            </a:r>
            <a:r>
              <a:rPr lang="vi-VN" sz="4400" dirty="0">
                <a:hlinkClick r:id="rId14" tooltip="Африка"/>
              </a:rPr>
              <a:t>Африці</a:t>
            </a:r>
            <a:r>
              <a:rPr lang="vi-VN" sz="4400" dirty="0"/>
              <a:t>, </a:t>
            </a:r>
            <a:r>
              <a:rPr lang="vi-VN" sz="4400" dirty="0">
                <a:hlinkClick r:id="rId15" tooltip="Південна Європа"/>
              </a:rPr>
              <a:t>Південній Європі</a:t>
            </a:r>
            <a:r>
              <a:rPr lang="vi-VN" sz="4400" dirty="0"/>
              <a:t>, </a:t>
            </a:r>
            <a:r>
              <a:rPr lang="vi-VN" sz="4400" dirty="0">
                <a:hlinkClick r:id="rId16" tooltip="Індія"/>
              </a:rPr>
              <a:t>Індії</a:t>
            </a:r>
            <a:r>
              <a:rPr lang="vi-VN" sz="4400" dirty="0"/>
              <a:t> і </a:t>
            </a:r>
            <a:r>
              <a:rPr lang="vi-VN" sz="4400" dirty="0">
                <a:hlinkClick r:id="rId17" tooltip="Китай"/>
              </a:rPr>
              <a:t>Китаї</a:t>
            </a:r>
            <a:r>
              <a:rPr lang="vi-VN" sz="4400" dirty="0"/>
              <a:t>. </a:t>
            </a:r>
          </a:p>
          <a:p>
            <a:r>
              <a:rPr lang="vi-VN" sz="4400" dirty="0"/>
              <a:t>На батьківщині евкаліпта, в Австралії, було виявлене дерево заввишки 189 метрів. </a:t>
            </a:r>
            <a:r>
              <a:rPr lang="vi-VN" sz="4400" dirty="0">
                <a:hlinkClick r:id="rId18" tooltip="Стовбур (ботаніка)"/>
              </a:rPr>
              <a:t>Стовбур</a:t>
            </a:r>
            <a:r>
              <a:rPr lang="vi-VN" sz="4400" dirty="0"/>
              <a:t> евкаліпта заввишки 155 м був в діаметрі 25 м. Тепер там таких велетнів, на жаль, не зустрінеш — вони знищені. Звичайно дерева евкаліптів досягають висоти 100—155 метрів. Слід, проте, відразу ж попередити, що висота евкаліптів різна, адже серед них налічується 525 видів. І не всі вони досягають таких гігантських розмірів. Є серед них і карлики, що ледве досягають 2-3 метрів у висоту, є навіть чагарники. </a:t>
            </a:r>
          </a:p>
          <a:p>
            <a:r>
              <a:rPr lang="vi-VN" sz="4400" dirty="0"/>
              <a:t>Вперше європейці побачили евкаліпт на його батьківщині, острові </a:t>
            </a:r>
            <a:r>
              <a:rPr lang="vi-VN" sz="4400" dirty="0">
                <a:hlinkClick r:id="rId19" tooltip="Тасманія"/>
              </a:rPr>
              <a:t>Тасманія</a:t>
            </a:r>
            <a:r>
              <a:rPr lang="vi-VN" sz="4400" dirty="0"/>
              <a:t>, більше 200 років тому. В </a:t>
            </a:r>
            <a:r>
              <a:rPr lang="vi-VN" sz="4400" dirty="0">
                <a:hlinkClick r:id="rId20" tooltip="1777"/>
              </a:rPr>
              <a:t>1777</a:t>
            </a:r>
            <a:r>
              <a:rPr lang="vi-VN" sz="4400" dirty="0"/>
              <a:t> році його </a:t>
            </a:r>
            <a:r>
              <a:rPr lang="vi-VN" sz="4400" dirty="0">
                <a:hlinkClick r:id="rId21" tooltip="Насіння"/>
              </a:rPr>
              <a:t>насіння</a:t>
            </a:r>
            <a:r>
              <a:rPr lang="vi-VN" sz="4400" dirty="0"/>
              <a:t> вперше привезено і посіяно в </a:t>
            </a:r>
            <a:r>
              <a:rPr lang="vi-VN" sz="4400" dirty="0">
                <a:hlinkClick r:id="rId22" tooltip="Англія"/>
              </a:rPr>
              <a:t>Англії</a:t>
            </a:r>
            <a:r>
              <a:rPr lang="vi-VN" sz="4400" dirty="0"/>
              <a:t>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19241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/>
              <a:t>Пляшкове дерево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96752"/>
            <a:ext cx="8208912" cy="5544616"/>
          </a:xfrm>
        </p:spPr>
      </p:pic>
    </p:spTree>
    <p:extLst>
      <p:ext uri="{BB962C8B-B14F-4D97-AF65-F5344CB8AC3E}">
        <p14:creationId xmlns:p14="http://schemas.microsoft.com/office/powerpoint/2010/main" val="8908758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/>
              <a:t>Орхідеї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47692"/>
            <a:ext cx="8229600" cy="5677651"/>
          </a:xfrm>
        </p:spPr>
      </p:pic>
    </p:spTree>
    <p:extLst>
      <p:ext uri="{BB962C8B-B14F-4D97-AF65-F5344CB8AC3E}">
        <p14:creationId xmlns:p14="http://schemas.microsoft.com/office/powerpoint/2010/main" val="34900778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/>
              <a:t>Акація срібна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340768"/>
            <a:ext cx="7992887" cy="5400599"/>
          </a:xfrm>
        </p:spPr>
      </p:pic>
    </p:spTree>
    <p:extLst>
      <p:ext uri="{BB962C8B-B14F-4D97-AF65-F5344CB8AC3E}">
        <p14:creationId xmlns:p14="http://schemas.microsoft.com/office/powerpoint/2010/main" val="34110587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648"/>
            <a:ext cx="8856984" cy="6408712"/>
          </a:xfrm>
        </p:spPr>
      </p:pic>
    </p:spTree>
    <p:extLst>
      <p:ext uri="{BB962C8B-B14F-4D97-AF65-F5344CB8AC3E}">
        <p14:creationId xmlns:p14="http://schemas.microsoft.com/office/powerpoint/2010/main" val="832272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45</TotalTime>
  <Words>458</Words>
  <Application>Microsoft Office PowerPoint</Application>
  <PresentationFormat>Экран (4:3)</PresentationFormat>
  <Paragraphs>51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Поток</vt:lpstr>
      <vt:lpstr>Унікальність рослинності та тваринного світу Австралії. Природні зони.</vt:lpstr>
      <vt:lpstr>«Вірю-не вірю!»</vt:lpstr>
      <vt:lpstr>Органічний світ Австралії</vt:lpstr>
      <vt:lpstr>Евкаліптові ліси</vt:lpstr>
      <vt:lpstr>Презентация PowerPoint</vt:lpstr>
      <vt:lpstr>Пляшкове дерево</vt:lpstr>
      <vt:lpstr>Орхідеї</vt:lpstr>
      <vt:lpstr>Акація срібна</vt:lpstr>
      <vt:lpstr>Презентация PowerPoint</vt:lpstr>
      <vt:lpstr>Кенгуру</vt:lpstr>
      <vt:lpstr>Презентация PowerPoint</vt:lpstr>
      <vt:lpstr>Качкодзьоб</vt:lpstr>
      <vt:lpstr>Єхидна</vt:lpstr>
      <vt:lpstr>Коала</vt:lpstr>
      <vt:lpstr>Презентация PowerPoint</vt:lpstr>
      <vt:lpstr>Райські птахи</vt:lpstr>
      <vt:lpstr>Собака динго</vt:lpstr>
      <vt:lpstr>Презентация PowerPoint</vt:lpstr>
      <vt:lpstr>Сумчастий диявол</vt:lpstr>
      <vt:lpstr>Страус ему</vt:lpstr>
      <vt:lpstr>Вомбат</vt:lpstr>
      <vt:lpstr>Презентация PowerPoint</vt:lpstr>
      <vt:lpstr>Природні зони Австралії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Унікальність рослинності та тваринного світу Австралії. Природні зони.</dc:title>
  <dc:creator>Я</dc:creator>
  <cp:lastModifiedBy>Я</cp:lastModifiedBy>
  <cp:revision>5</cp:revision>
  <dcterms:created xsi:type="dcterms:W3CDTF">2019-01-10T11:54:38Z</dcterms:created>
  <dcterms:modified xsi:type="dcterms:W3CDTF">2019-01-10T12:40:08Z</dcterms:modified>
</cp:coreProperties>
</file>