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31D875-02AC-4A4F-BF7C-FB7DEDCAAD6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079960-B96A-4DF8-92E0-CCF2A74E2C0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D875-02AC-4A4F-BF7C-FB7DEDCAAD6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9960-B96A-4DF8-92E0-CCF2A74E2C0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D875-02AC-4A4F-BF7C-FB7DEDCAAD6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9960-B96A-4DF8-92E0-CCF2A74E2C0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D875-02AC-4A4F-BF7C-FB7DEDCAAD6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9960-B96A-4DF8-92E0-CCF2A74E2C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D875-02AC-4A4F-BF7C-FB7DEDCAAD6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9960-B96A-4DF8-92E0-CCF2A74E2C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D875-02AC-4A4F-BF7C-FB7DEDCAAD6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9960-B96A-4DF8-92E0-CCF2A74E2C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D875-02AC-4A4F-BF7C-FB7DEDCAAD6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9960-B96A-4DF8-92E0-CCF2A74E2C0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D875-02AC-4A4F-BF7C-FB7DEDCAAD6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9960-B96A-4DF8-92E0-CCF2A74E2C0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D875-02AC-4A4F-BF7C-FB7DEDCAAD6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9960-B96A-4DF8-92E0-CCF2A74E2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D875-02AC-4A4F-BF7C-FB7DEDCAAD6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9960-B96A-4DF8-92E0-CCF2A74E2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D875-02AC-4A4F-BF7C-FB7DEDCAAD6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9960-B96A-4DF8-92E0-CCF2A74E2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31D875-02AC-4A4F-BF7C-FB7DEDCAAD6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A079960-B96A-4DF8-92E0-CCF2A74E2C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1%85%D1%96%D0%B4%D0%BD%D0%B0_%D0%90%D0%B7%D1%96%D1%8F" TargetMode="External"/><Relationship Id="rId7" Type="http://schemas.openxmlformats.org/officeDocument/2006/relationships/hyperlink" Target="https://uk.wikipedia.org/wiki/%D0%A2%D0%B0%D0%B9%D0%B2%D0%B0%D0%BD%D1%8C" TargetMode="External"/><Relationship Id="rId2" Type="http://schemas.openxmlformats.org/officeDocument/2006/relationships/hyperlink" Target="https://uk.wikipedia.org/wiki/%D0%A6%D0%B8%D0%B2%D1%96%D0%BB%D1%96%D0%B7%D0%B0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0%D0%B5%D1%81%D0%BF%D1%83%D0%B1%D0%BB%D1%96%D0%BA%D0%B0_%D0%9A%D0%B8%D1%82%D0%B0%D0%B9" TargetMode="External"/><Relationship Id="rId5" Type="http://schemas.openxmlformats.org/officeDocument/2006/relationships/hyperlink" Target="https://uk.wikipedia.org/wiki/%D0%9A%D0%9D%D0%A0" TargetMode="External"/><Relationship Id="rId4" Type="http://schemas.openxmlformats.org/officeDocument/2006/relationships/hyperlink" Target="https://uk.wikipedia.org/wiki/%D0%94%D1%80%D1%83%D0%B3%D0%B0_%D1%81%D0%B2%D1%96%D1%82%D0%BE%D0%B2%D0%B0_%D0%B2%D1%96%D0%B9%D0%BD%D0%B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2%D0%B8%D1%85%D0%B8%D0%B9_%D0%BE%D0%BA%D0%B5%D0%B0%D0%BD" TargetMode="External"/><Relationship Id="rId13" Type="http://schemas.openxmlformats.org/officeDocument/2006/relationships/hyperlink" Target="https://uk.wikipedia.org/wiki/%D0%92%D1%96%D1%80%D0%B3%D1%96%D0%BD%D1%81%D1%8C%D0%BA%D1%96_%D0%BE%D1%81%D1%82%D1%80%D0%BE%D0%B2%D0%B8" TargetMode="External"/><Relationship Id="rId18" Type="http://schemas.openxmlformats.org/officeDocument/2006/relationships/hyperlink" Target="https://uk.wikipedia.org/wiki/%D0%93%D1%83%D0%B0%D0%BC" TargetMode="External"/><Relationship Id="rId3" Type="http://schemas.openxmlformats.org/officeDocument/2006/relationships/hyperlink" Target="https://uk.wikipedia.org/wiki/%D0%9F%D1%96%D0%B2%D0%BD%D1%96%D1%87%D0%BD%D0%B0_%D0%90%D0%BC%D0%B5%D1%80%D0%B8%D0%BA%D0%B0" TargetMode="External"/><Relationship Id="rId21" Type="http://schemas.openxmlformats.org/officeDocument/2006/relationships/hyperlink" Target="https://uk.wikipedia.org/wiki/%D0%92%D0%B0%D1%88%D0%B8%D0%BD%D0%B3%D1%82%D0%BE%D0%BD" TargetMode="External"/><Relationship Id="rId7" Type="http://schemas.openxmlformats.org/officeDocument/2006/relationships/hyperlink" Target="https://uk.wikipedia.org/wiki/%D0%90%D1%82%D0%BB%D0%B0%D0%BD%D1%82%D0%B8%D1%87%D0%BD%D0%B8%D0%B9_%D0%BE%D0%BA%D0%B5%D0%B0%D0%BD" TargetMode="External"/><Relationship Id="rId12" Type="http://schemas.openxmlformats.org/officeDocument/2006/relationships/hyperlink" Target="https://uk.wikipedia.org/wiki/%D0%A1%D0%A8%D0%90" TargetMode="External"/><Relationship Id="rId17" Type="http://schemas.openxmlformats.org/officeDocument/2006/relationships/hyperlink" Target="https://uk.wikipedia.org/wiki/%D0%A1%D1%85%D1%96%D0%B4%D0%BD%D0%B5_%D0%A1%D0%B0%D0%BC%D0%BE%D0%B0" TargetMode="External"/><Relationship Id="rId2" Type="http://schemas.openxmlformats.org/officeDocument/2006/relationships/hyperlink" Target="https://uk.wikipedia.org/wiki/%D0%A4%D0%B5%D0%B4%D0%B5%D1%80%D0%B0%D1%82%D0%B8%D0%B2%D0%BD%D0%B0_%D0%B4%D0%B5%D1%80%D0%B6%D0%B0%D0%B2%D0%B0" TargetMode="External"/><Relationship Id="rId16" Type="http://schemas.openxmlformats.org/officeDocument/2006/relationships/hyperlink" Target="https://uk.wikipedia.org/wiki/%D0%92%D0%B5%D1%81%D1%82-%D0%86%D0%BD%D0%B4%D1%96%D1%8F" TargetMode="External"/><Relationship Id="rId20" Type="http://schemas.openxmlformats.org/officeDocument/2006/relationships/hyperlink" Target="https://uk.wikipedia.org/wiki/%D0%9E%D0%BA%D0%B5%D0%B0%D0%BD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3%D0%B0%D0%B2%D0%B0%D1%97" TargetMode="External"/><Relationship Id="rId11" Type="http://schemas.openxmlformats.org/officeDocument/2006/relationships/hyperlink" Target="https://uk.wikipedia.org/wiki/%D0%9A%D0%BE%D0%BB%D1%83%D0%BC%D0%B1%D1%96%D1%8F_(%D1%84%D0%B5%D0%B4%D0%B5%D1%80%D0%B0%D0%BB%D1%8C%D0%BD%D0%B8%D0%B9_%D0%BE%D0%BA%D1%80%D1%83%D0%B3)" TargetMode="External"/><Relationship Id="rId5" Type="http://schemas.openxmlformats.org/officeDocument/2006/relationships/hyperlink" Target="https://uk.wikipedia.org/wiki/%D0%90%D0%BB%D1%8F%D1%81%D0%BA%D0%B0" TargetMode="External"/><Relationship Id="rId15" Type="http://schemas.openxmlformats.org/officeDocument/2006/relationships/hyperlink" Target="https://uk.wikipedia.org/wiki/%D0%9F%D1%83%D0%B5%D1%80%D1%82%D0%BE-%D0%A0%D0%B8%D0%BA%D0%BE" TargetMode="External"/><Relationship Id="rId10" Type="http://schemas.openxmlformats.org/officeDocument/2006/relationships/hyperlink" Target="https://uk.wikipedia.org/wiki/%D0%9C%D0%B5%D0%BA%D1%81%D0%B8%D0%BA%D0%B0" TargetMode="External"/><Relationship Id="rId19" Type="http://schemas.openxmlformats.org/officeDocument/2006/relationships/hyperlink" Target="https://uk.wikipedia.org/wiki/%D0%9F%D1%96%D0%B2%D0%BD%D1%96%D1%87%D0%BD%D1%96_%D0%9C%D0%B0%D1%80%D1%96%D0%B0%D0%BD%D1%81%D1%8C%D0%BA%D1%96_%D0%9E%D1%81%D1%82%D1%80%D0%BE%D0%B2%D0%B8" TargetMode="External"/><Relationship Id="rId4" Type="http://schemas.openxmlformats.org/officeDocument/2006/relationships/hyperlink" Target="https://uk.wikipedia.org/wiki/%D0%A8%D1%82%D0%B0%D1%82" TargetMode="External"/><Relationship Id="rId9" Type="http://schemas.openxmlformats.org/officeDocument/2006/relationships/hyperlink" Target="https://uk.wikipedia.org/wiki/%D0%9A%D0%B0%D0%BD%D0%B0%D0%B4%D0%B0" TargetMode="External"/><Relationship Id="rId14" Type="http://schemas.openxmlformats.org/officeDocument/2006/relationships/hyperlink" Target="https://uk.wikipedia.org/wiki/%D0%90%D0%BC%D0%B5%D1%80%D0%B8%D0%BA%D0%B0%D0%BD%D1%81%D1%8C%D0%BA%D1%96_%D0%92%D1%96%D1%80%D0%B3%D1%96%D0%BD%D1%81%D1%8C%D0%BA%D1%96_%D0%9E%D1%81%D1%82%D1%80%D0%BE%D0%B2%D0%B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E%D0%BB%D1%83%D0%BC%D0%B1%D1%96%D1%8F" TargetMode="External"/><Relationship Id="rId13" Type="http://schemas.openxmlformats.org/officeDocument/2006/relationships/hyperlink" Target="https://uk.wikipedia.org/wiki/%D0%90%D1%82%D0%BB%D0%B0%D0%BD%D1%82%D0%B8%D1%87%D0%BD%D0%B8%D0%B9_%D0%BE%D0%BA%D0%B5%D0%B0%D0%BD" TargetMode="External"/><Relationship Id="rId3" Type="http://schemas.openxmlformats.org/officeDocument/2006/relationships/hyperlink" Target="https://uk.wikipedia.org/wiki/%D0%A3%D1%80%D1%83%D0%B3%D0%B2%D0%B0%D0%B9" TargetMode="External"/><Relationship Id="rId7" Type="http://schemas.openxmlformats.org/officeDocument/2006/relationships/hyperlink" Target="https://uk.wikipedia.org/wiki/%D0%9F%D0%B5%D1%80%D1%83" TargetMode="External"/><Relationship Id="rId12" Type="http://schemas.openxmlformats.org/officeDocument/2006/relationships/hyperlink" Target="https://uk.wikipedia.org/wiki/%D0%A4%D1%80%D0%B0%D0%BD%D1%86%D1%83%D0%B7%D1%8C%D0%BA%D0%B0_%D0%93%D0%B2%D1%96%D0%B0%D0%BD%D0%B0" TargetMode="External"/><Relationship Id="rId2" Type="http://schemas.openxmlformats.org/officeDocument/2006/relationships/hyperlink" Target="https://uk.wikipedia.org/wiki/%D0%9F%D1%96%D0%B2%D0%B4%D0%B5%D0%BD%D0%BD%D0%B0_%D0%90%D0%BC%D0%B5%D1%80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1%D0%BE%D0%BB%D1%96%D0%B2%D1%96%D1%8F" TargetMode="External"/><Relationship Id="rId11" Type="http://schemas.openxmlformats.org/officeDocument/2006/relationships/hyperlink" Target="https://uk.wikipedia.org/wiki/%D0%A1%D1%83%D1%80%D0%B8%D0%BD%D0%B0%D0%BC" TargetMode="External"/><Relationship Id="rId5" Type="http://schemas.openxmlformats.org/officeDocument/2006/relationships/hyperlink" Target="https://uk.wikipedia.org/wiki/%D0%9F%D0%B0%D1%80%D0%B0%D0%B3%D0%B2%D0%B0%D0%B9" TargetMode="External"/><Relationship Id="rId10" Type="http://schemas.openxmlformats.org/officeDocument/2006/relationships/hyperlink" Target="https://uk.wikipedia.org/wiki/%D0%93%D0%B0%D1%8F%D0%BD%D0%B0" TargetMode="External"/><Relationship Id="rId4" Type="http://schemas.openxmlformats.org/officeDocument/2006/relationships/hyperlink" Target="https://uk.wikipedia.org/wiki/%D0%90%D1%80%D0%B3%D0%B5%D0%BD%D1%82%D0%B8%D0%BD%D0%B0" TargetMode="External"/><Relationship Id="rId9" Type="http://schemas.openxmlformats.org/officeDocument/2006/relationships/hyperlink" Target="https://uk.wikipedia.org/wiki/%D0%92%D0%B5%D0%BD%D0%B5%D1%81%D1%83%D0%B5%D0%BB%D0%B0" TargetMode="External"/><Relationship Id="rId14" Type="http://schemas.openxmlformats.org/officeDocument/2006/relationships/hyperlink" Target="https://uk.wikipedia.org/wiki/%D0%91%D1%80%D0%B0%D0%B7%D0%B8%D0%BB%D1%96%D0%B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B%D0%BE%D1%80%D0%B4-%D0%93%D0%B0%D0%B2" TargetMode="External"/><Relationship Id="rId13" Type="http://schemas.openxmlformats.org/officeDocument/2006/relationships/hyperlink" Target="https://uk.wikipedia.org/wiki/%D0%A1%D1%85%D1%96%D0%B4%D0%BD%D0%B8%D0%B9_%D0%A2%D0%B8%D0%BC%D0%BE%D1%80" TargetMode="External"/><Relationship Id="rId18" Type="http://schemas.openxmlformats.org/officeDocument/2006/relationships/hyperlink" Target="https://uk.wikipedia.org/wiki/%D0%9D%D0%BE%D0%B2%D0%B0_%D0%97%D0%B5%D0%BB%D0%B0%D0%BD%D0%B4%D1%96%D1%8F" TargetMode="External"/><Relationship Id="rId3" Type="http://schemas.openxmlformats.org/officeDocument/2006/relationships/hyperlink" Target="https://uk.wikipedia.org/wiki/%D0%9F%D1%96%D0%B2%D0%B4%D0%B5%D0%BD%D0%BD%D0%B0_%D0%BF%D1%96%D0%B2%D0%BA%D1%83%D0%BB%D1%8F" TargetMode="External"/><Relationship Id="rId7" Type="http://schemas.openxmlformats.org/officeDocument/2006/relationships/hyperlink" Target="https://uk.wikipedia.org/wiki/%D0%9E%D1%81%D1%82%D1%80%D1%96%D0%B2_%D0%9D%D0%BE%D1%80%D1%84%D0%BE%D0%BB%D0%BA" TargetMode="External"/><Relationship Id="rId12" Type="http://schemas.openxmlformats.org/officeDocument/2006/relationships/hyperlink" Target="https://uk.wikipedia.org/wiki/%D0%86%D0%BD%D0%B4%D0%BE%D0%BD%D0%B5%D0%B7%D1%96%D1%8F" TargetMode="External"/><Relationship Id="rId17" Type="http://schemas.openxmlformats.org/officeDocument/2006/relationships/hyperlink" Target="https://uk.wikipedia.org/wiki/%D0%9D%D0%BE%D0%B2%D0%B0_%D0%9A%D0%B0%D0%BB%D0%B5%D0%B4%D0%BE%D0%BD%D1%96%D1%8F" TargetMode="External"/><Relationship Id="rId2" Type="http://schemas.openxmlformats.org/officeDocument/2006/relationships/hyperlink" Target="https://uk.wikipedia.org/wiki/%D0%94%D0%B5%D1%80%D0%B6%D0%B0%D0%B2%D0%B0" TargetMode="External"/><Relationship Id="rId16" Type="http://schemas.openxmlformats.org/officeDocument/2006/relationships/hyperlink" Target="https://uk.wikipedia.org/wiki/%D0%92%D0%B0%D0%BD%D1%83%D0%B0%D1%82%D1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2%D0%B0%D1%81%D0%BC%D0%B0%D0%BD%D1%96%D1%8F" TargetMode="External"/><Relationship Id="rId11" Type="http://schemas.openxmlformats.org/officeDocument/2006/relationships/hyperlink" Target="https://uk.wikipedia.org/wiki/%D0%86%D0%BD%D0%B4%D1%96%D0%B9%D1%81%D1%8C%D0%BA%D0%B8%D0%B9_%D0%BE%D0%BA%D0%B5%D0%B0%D0%BD" TargetMode="External"/><Relationship Id="rId5" Type="http://schemas.openxmlformats.org/officeDocument/2006/relationships/hyperlink" Target="https://uk.wikipedia.org/wiki/%D0%90%D0%B2%D1%81%D1%82%D1%80%D0%B0%D0%BB%D1%96%D1%8F_(%D0%BA%D0%BE%D0%BD%D1%82%D0%B8%D0%BD%D0%B5%D0%BD%D1%82)" TargetMode="External"/><Relationship Id="rId15" Type="http://schemas.openxmlformats.org/officeDocument/2006/relationships/hyperlink" Target="https://uk.wikipedia.org/wiki/%D0%A1%D0%BE%D0%BB%D0%BE%D0%BC%D0%BE%D0%BD%D0%BE%D0%B2%D1%96_%D0%BE%D1%81%D1%82%D1%80%D0%BE%D0%B2%D0%B8_(%D0%B0%D1%80%D1%85%D1%96%D0%BF%D0%B5%D0%BB%D0%B0%D0%B3)" TargetMode="External"/><Relationship Id="rId10" Type="http://schemas.openxmlformats.org/officeDocument/2006/relationships/hyperlink" Target="https://uk.wikipedia.org/wiki/%D0%9A%D0%BE%D0%BA%D0%BE%D1%81%D0%BE%D0%B2%D1%96_%D0%BE%D1%81%D1%82%D1%80%D0%BE%D0%B2%D0%B8" TargetMode="External"/><Relationship Id="rId4" Type="http://schemas.openxmlformats.org/officeDocument/2006/relationships/hyperlink" Target="https://uk.wikipedia.org/wiki/%D0%97%D0%B5%D0%BC%D0%BB%D1%8F" TargetMode="External"/><Relationship Id="rId9" Type="http://schemas.openxmlformats.org/officeDocument/2006/relationships/hyperlink" Target="https://uk.wikipedia.org/wiki/%D0%A2%D0%B8%D1%85%D0%B8%D0%B9_%D0%BE%D0%BA%D0%B5%D0%B0%D0%BD" TargetMode="External"/><Relationship Id="rId14" Type="http://schemas.openxmlformats.org/officeDocument/2006/relationships/hyperlink" Target="https://uk.wikipedia.org/wiki/%D0%9F%D0%B0%D0%BF%D1%83%D0%B0_%D0%9D%D0%BE%D0%B2%D0%B0_%D0%93%D0%B2%D1%96%D0%BD%D0%B5%D1%8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1%D0%B0%D0%BD%D0%B3%D0%BB%D0%B0%D0%B4%D0%B5%D1%88" TargetMode="External"/><Relationship Id="rId13" Type="http://schemas.openxmlformats.org/officeDocument/2006/relationships/hyperlink" Target="https://uk.wikipedia.org/wiki/%D0%9A%D0%BE%D0%BB%D0%BA%D0%B0%D1%82%D0%B0" TargetMode="External"/><Relationship Id="rId18" Type="http://schemas.openxmlformats.org/officeDocument/2006/relationships/hyperlink" Target="https://uk.wikipedia.org/wiki/%D0%91%D0%B5%D0%BD%D2%91%D0%B0%D0%BB%D1%83%D1%80%D1%83" TargetMode="External"/><Relationship Id="rId3" Type="http://schemas.openxmlformats.org/officeDocument/2006/relationships/hyperlink" Target="https://uk.wikipedia.org/wiki/%D0%9F%D0%B0%D0%BA%D0%B8%D1%81%D1%82%D0%B0%D0%BD" TargetMode="External"/><Relationship Id="rId7" Type="http://schemas.openxmlformats.org/officeDocument/2006/relationships/hyperlink" Target="https://uk.wikipedia.org/wiki/%D0%9C%27%D1%8F%D0%BD%D0%BC%D0%B0" TargetMode="External"/><Relationship Id="rId12" Type="http://schemas.openxmlformats.org/officeDocument/2006/relationships/hyperlink" Target="https://uk.wikipedia.org/wiki/%D0%9D%D1%8C%D1%8E-%D0%94%D0%B5%D0%BB%D1%96" TargetMode="External"/><Relationship Id="rId17" Type="http://schemas.openxmlformats.org/officeDocument/2006/relationships/hyperlink" Target="https://uk.wikipedia.org/wiki/%D0%A5%D0%B0%D0%B9%D0%B4%D0%B0%D1%80%D0%B0%D0%B1%D0%B0%D0%B4_(%D0%BC%D1%96%D1%81%D1%82%D0%BE_%D0%B2_%D0%86%D0%BD%D0%B4%D1%96%D1%97)" TargetMode="External"/><Relationship Id="rId2" Type="http://schemas.openxmlformats.org/officeDocument/2006/relationships/hyperlink" Target="https://uk.wikipedia.org/wiki/%D0%9F%D1%96%D0%B2%D0%B4%D0%B5%D0%BD%D0%BD%D0%B0_%D0%90%D0%B7%D1%96%D1%8F" TargetMode="External"/><Relationship Id="rId16" Type="http://schemas.openxmlformats.org/officeDocument/2006/relationships/hyperlink" Target="https://uk.wikipedia.org/wiki/%D0%9C%D0%B0%D0%B4%D1%80%D0%B0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1%D1%83%D1%82%D0%B0%D0%BD" TargetMode="External"/><Relationship Id="rId11" Type="http://schemas.openxmlformats.org/officeDocument/2006/relationships/hyperlink" Target="https://uk.wikipedia.org/wiki/%D0%A8%D1%80%D1%96-%D0%9B%D0%B0%D0%BD%D0%BA%D0%B0" TargetMode="External"/><Relationship Id="rId5" Type="http://schemas.openxmlformats.org/officeDocument/2006/relationships/hyperlink" Target="https://uk.wikipedia.org/wiki/%D0%9D%D0%B5%D0%BF%D0%B0%D0%BB" TargetMode="External"/><Relationship Id="rId15" Type="http://schemas.openxmlformats.org/officeDocument/2006/relationships/hyperlink" Target="https://uk.wikipedia.org/wiki/%D0%A7%D0%B5%D0%BD%D0%BD%D0%B0%D1%97" TargetMode="External"/><Relationship Id="rId10" Type="http://schemas.openxmlformats.org/officeDocument/2006/relationships/hyperlink" Target="https://uk.wikipedia.org/wiki/%D0%9C%D0%B0%D0%BD%D0%B0%D1%80%D1%81%D1%8C%D0%BA%D0%B0_%D0%B7%D0%B0%D1%82%D0%BE%D0%BA%D0%B0" TargetMode="External"/><Relationship Id="rId19" Type="http://schemas.openxmlformats.org/officeDocument/2006/relationships/hyperlink" Target="https://uk.wikipedia.org/wiki/%D0%90%D1%85%D0%BC%D0%B0%D0%B4%D0%B0%D0%B1%D0%B0%D0%B4" TargetMode="External"/><Relationship Id="rId4" Type="http://schemas.openxmlformats.org/officeDocument/2006/relationships/hyperlink" Target="https://uk.wikipedia.org/wiki/%D0%9A%D0%9D%D0%A0" TargetMode="External"/><Relationship Id="rId9" Type="http://schemas.openxmlformats.org/officeDocument/2006/relationships/hyperlink" Target="https://uk.wikipedia.org/wiki/%D0%9F%D0%BE%D0%BB%D0%BA%D1%81%D1%8C%D0%BA%D0%B0_%D0%BF%D1%80%D0%BE%D1%82%D0%BE%D0%BA%D0%B0" TargetMode="External"/><Relationship Id="rId14" Type="http://schemas.openxmlformats.org/officeDocument/2006/relationships/hyperlink" Target="https://uk.wikipedia.org/wiki/%D0%9C%D1%83%D0%BC%D0%B1%D0%B0%D1%97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4%D1%80%D0%B0%D0%BD%D1%86%D1%96%D1%8F" TargetMode="External"/><Relationship Id="rId3" Type="http://schemas.openxmlformats.org/officeDocument/2006/relationships/hyperlink" Target="https://uk.wikipedia.org/wiki/%D0%90%D1%82%D0%BB%D0%B0%D0%BD%D1%82%D0%B8%D1%87%D0%BD%D0%B8%D0%B9_%D0%BE%D0%BA%D0%B5%D0%B0%D0%BD" TargetMode="External"/><Relationship Id="rId7" Type="http://schemas.openxmlformats.org/officeDocument/2006/relationships/hyperlink" Target="https://uk.wikipedia.org/wiki/%D0%A1%D0%BF%D0%BE%D0%BB%D1%83%D1%87%D0%B5%D0%BD%D1%96_%D0%A8%D1%82%D0%B0%D1%82%D0%B8_%D0%90%D0%BC%D0%B5%D1%80%D0%B8%D0%BA%D0%B8" TargetMode="External"/><Relationship Id="rId2" Type="http://schemas.openxmlformats.org/officeDocument/2006/relationships/hyperlink" Target="https://uk.wikipedia.org/wiki/%D0%9F%D1%96%D0%B2%D0%BD%D1%96%D1%87%D0%BD%D0%B0_%D0%90%D0%BC%D0%B5%D1%80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0%D0%BE%D1%81%D1%96%D0%B9%D1%81%D1%8C%D0%BA%D0%B0_%D0%A4%D0%B5%D0%B4%D0%B5%D1%80%D0%B0%D1%86%D1%96%D1%8F" TargetMode="External"/><Relationship Id="rId11" Type="http://schemas.openxmlformats.org/officeDocument/2006/relationships/hyperlink" Target="https://uk.wikipedia.org/wiki/%D0%9A%D0%BE%D1%80%D0%BE%D0%BB%D1%96%D0%B2%D1%81%D1%82%D0%B2%D0%BE_%D0%94%D0%B0%D0%BD%D1%96%D1%8F" TargetMode="External"/><Relationship Id="rId5" Type="http://schemas.openxmlformats.org/officeDocument/2006/relationships/hyperlink" Target="https://uk.wikipedia.org/wiki/%D0%A1%D0%BF%D0%B8%D1%81%D0%BE%D0%BA_%D0%BA%D1%80%D0%B0%D1%97%D0%BD_%D0%B7%D0%B0_%D0%BF%D0%BB%D0%BE%D1%89%D0%B5%D1%8E" TargetMode="External"/><Relationship Id="rId10" Type="http://schemas.openxmlformats.org/officeDocument/2006/relationships/hyperlink" Target="https://uk.wikipedia.org/wiki/%D2%90%D1%80%D0%B5%D0%BD%D0%BB%D0%B0%D0%BD%D0%B4%D1%96%D1%8F" TargetMode="External"/><Relationship Id="rId4" Type="http://schemas.openxmlformats.org/officeDocument/2006/relationships/hyperlink" Target="https://uk.wikipedia.org/wiki/%D0%A2%D0%B8%D1%85%D0%B8%D0%B9_%D0%BE%D0%BA%D0%B5%D0%B0%D0%BD" TargetMode="External"/><Relationship Id="rId9" Type="http://schemas.openxmlformats.org/officeDocument/2006/relationships/hyperlink" Target="https://uk.wikipedia.org/wiki/%D0%A1%D0%B5%D0%BD-%D0%9F'%D1%94%D1%80_%D1%96_%D0%9C%D1%96%D0%BA%D0%B5%D0%BB%D0%BE%D0%B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ДЕРЖАВИ СВІТУ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216024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Найбільші за площею </a:t>
            </a:r>
          </a:p>
          <a:p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 чисельністю населення  держави світу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11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7900"/>
            <a:ext cx="8712967" cy="44214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Оттава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89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b="1" dirty="0" smtClean="0"/>
              <a:t>Кита́й</a:t>
            </a:r>
            <a:r>
              <a:rPr lang="uk-UA" dirty="0"/>
              <a:t> </a:t>
            </a:r>
            <a:r>
              <a:rPr lang="vi-VN" dirty="0"/>
              <a:t> — культурний регіон і стародавня </a:t>
            </a:r>
            <a:r>
              <a:rPr lang="vi-VN" dirty="0">
                <a:hlinkClick r:id="rId2" tooltip="Цивілізація"/>
              </a:rPr>
              <a:t>цивілізація</a:t>
            </a:r>
            <a:r>
              <a:rPr lang="vi-VN" dirty="0"/>
              <a:t> </a:t>
            </a:r>
            <a:r>
              <a:rPr lang="vi-VN" dirty="0">
                <a:hlinkClick r:id="rId3" tooltip="Східна Азія"/>
              </a:rPr>
              <a:t>Східної Азії</a:t>
            </a:r>
            <a:r>
              <a:rPr lang="vi-VN" dirty="0"/>
              <a:t>. Китай належить до найбільш прадавніх цивілізацій, яка увібрала у себе велику кількість держав та культур впродовж 6 тисяч років. Громадянська війна у Китаї по закінченню </a:t>
            </a:r>
            <a:r>
              <a:rPr lang="vi-VN" dirty="0">
                <a:hlinkClick r:id="rId4" tooltip="Друга світова війна"/>
              </a:rPr>
              <a:t>Другої світової війни</a:t>
            </a:r>
            <a:r>
              <a:rPr lang="vi-VN" dirty="0"/>
              <a:t> спричинила поділ цього регіону на дві держави, котрі продовжують вживати у своїй назві слово «Китай». Це — Китайська Народна республіка (</a:t>
            </a:r>
            <a:r>
              <a:rPr lang="vi-VN" dirty="0">
                <a:hlinkClick r:id="rId5" tooltip="КНР"/>
              </a:rPr>
              <a:t>КНР</a:t>
            </a:r>
            <a:r>
              <a:rPr lang="vi-VN" dirty="0"/>
              <a:t>), яка володіє материковим Китаєм, та </a:t>
            </a:r>
            <a:r>
              <a:rPr lang="vi-VN" dirty="0">
                <a:hlinkClick r:id="rId6" tooltip="Республіка Китай"/>
              </a:rPr>
              <a:t>Республіка Китай</a:t>
            </a:r>
            <a:r>
              <a:rPr lang="vi-VN" dirty="0"/>
              <a:t>, яка контролює острів </a:t>
            </a:r>
            <a:r>
              <a:rPr lang="vi-VN" dirty="0">
                <a:hlinkClick r:id="rId7" tooltip="Тайвань"/>
              </a:rPr>
              <a:t>Тайвань</a:t>
            </a:r>
            <a:r>
              <a:rPr lang="vi-VN" dirty="0"/>
              <a:t> та прилеглі до нього острови.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Китай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858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424936" cy="60486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1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96944" cy="60486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4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640960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Шанхай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38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b="1" dirty="0"/>
              <a:t>Сполу́чені Шта́ти Аме́рики</a:t>
            </a:r>
            <a:r>
              <a:rPr lang="vi-VN" dirty="0"/>
              <a:t>, також </a:t>
            </a:r>
            <a:r>
              <a:rPr lang="vi-VN" b="1" dirty="0"/>
              <a:t>США, Сполу́чені Шта́ти, Шта́ти, </a:t>
            </a:r>
            <a:r>
              <a:rPr lang="vi-VN" b="1" dirty="0" smtClean="0"/>
              <a:t>Аме́рика</a:t>
            </a:r>
            <a:r>
              <a:rPr lang="en-US" dirty="0" smtClean="0"/>
              <a:t>— </a:t>
            </a:r>
            <a:r>
              <a:rPr lang="vi-VN" dirty="0"/>
              <a:t>конституційна </a:t>
            </a:r>
            <a:r>
              <a:rPr lang="vi-VN" dirty="0">
                <a:hlinkClick r:id="rId2" tooltip="Федеративна держава"/>
              </a:rPr>
              <a:t>федеративна республіка</a:t>
            </a:r>
            <a:r>
              <a:rPr lang="vi-VN" dirty="0"/>
              <a:t> в </a:t>
            </a:r>
            <a:r>
              <a:rPr lang="vi-VN" dirty="0">
                <a:hlinkClick r:id="rId3" tooltip="Північна Америка"/>
              </a:rPr>
              <a:t>Північній Америці</a:t>
            </a:r>
            <a:r>
              <a:rPr lang="vi-VN" dirty="0"/>
              <a:t>, що складається з 50 </a:t>
            </a:r>
            <a:r>
              <a:rPr lang="vi-VN" dirty="0">
                <a:hlinkClick r:id="rId4" tooltip="Штат"/>
              </a:rPr>
              <a:t>штатів</a:t>
            </a:r>
            <a:r>
              <a:rPr lang="vi-VN" dirty="0"/>
              <a:t>: </a:t>
            </a:r>
            <a:r>
              <a:rPr lang="vi-VN" dirty="0">
                <a:hlinkClick r:id="rId5" tooltip="Аляска"/>
              </a:rPr>
              <a:t>Аляски</a:t>
            </a:r>
            <a:r>
              <a:rPr lang="vi-VN" dirty="0"/>
              <a:t>, </a:t>
            </a:r>
            <a:r>
              <a:rPr lang="vi-VN" dirty="0">
                <a:hlinkClick r:id="rId6" tooltip="Гаваї"/>
              </a:rPr>
              <a:t>Гаваїв</a:t>
            </a:r>
            <a:r>
              <a:rPr lang="vi-VN" dirty="0"/>
              <a:t>, 48 штатів на території між </a:t>
            </a:r>
            <a:r>
              <a:rPr lang="vi-VN" dirty="0">
                <a:hlinkClick r:id="rId7" tooltip="Атлантичний океан"/>
              </a:rPr>
              <a:t>Атлантичним</a:t>
            </a:r>
            <a:r>
              <a:rPr lang="vi-VN" dirty="0"/>
              <a:t> і </a:t>
            </a:r>
            <a:r>
              <a:rPr lang="vi-VN" dirty="0">
                <a:hlinkClick r:id="rId8" tooltip="Тихий океан"/>
              </a:rPr>
              <a:t>Тихим</a:t>
            </a:r>
            <a:r>
              <a:rPr lang="vi-VN" dirty="0"/>
              <a:t> океанами і між </a:t>
            </a:r>
            <a:r>
              <a:rPr lang="vi-VN" dirty="0">
                <a:hlinkClick r:id="rId9" tooltip="Канада"/>
              </a:rPr>
              <a:t>Канадою</a:t>
            </a:r>
            <a:r>
              <a:rPr lang="vi-VN" dirty="0"/>
              <a:t> і </a:t>
            </a:r>
            <a:r>
              <a:rPr lang="vi-VN" dirty="0">
                <a:hlinkClick r:id="rId10" tooltip="Мексика"/>
              </a:rPr>
              <a:t>Мексикою</a:t>
            </a:r>
            <a:r>
              <a:rPr lang="vi-VN" dirty="0"/>
              <a:t> та федерального (столичного) округу </a:t>
            </a:r>
            <a:r>
              <a:rPr lang="vi-VN" dirty="0">
                <a:hlinkClick r:id="rId11" tooltip="Колумбія (федеральний округ)"/>
              </a:rPr>
              <a:t>Колумбія</a:t>
            </a:r>
            <a:r>
              <a:rPr lang="vi-VN" dirty="0"/>
              <a:t>. Окрім того, </a:t>
            </a:r>
            <a:r>
              <a:rPr lang="vi-VN" dirty="0">
                <a:hlinkClick r:id="rId12" tooltip="США"/>
              </a:rPr>
              <a:t>США</a:t>
            </a:r>
            <a:r>
              <a:rPr lang="vi-VN" dirty="0"/>
              <a:t> належать частина </a:t>
            </a:r>
            <a:r>
              <a:rPr lang="vi-VN" dirty="0">
                <a:hlinkClick r:id="rId13" tooltip="Віргінські острови"/>
              </a:rPr>
              <a:t>Віргінських островів</a:t>
            </a:r>
            <a:r>
              <a:rPr lang="vi-VN" dirty="0"/>
              <a:t> (</a:t>
            </a:r>
            <a:r>
              <a:rPr lang="vi-VN" dirty="0">
                <a:hlinkClick r:id="rId14" tooltip="Американські Віргінські Острови"/>
              </a:rPr>
              <a:t>Американські Віргінські Острови</a:t>
            </a:r>
            <a:r>
              <a:rPr lang="vi-VN" dirty="0"/>
              <a:t>) та </a:t>
            </a:r>
            <a:r>
              <a:rPr lang="vi-VN" dirty="0">
                <a:hlinkClick r:id="rId15" tooltip="Пуерто-Рико"/>
              </a:rPr>
              <a:t>Пуерто-Рико</a:t>
            </a:r>
            <a:r>
              <a:rPr lang="vi-VN" dirty="0"/>
              <a:t> у </a:t>
            </a:r>
            <a:r>
              <a:rPr lang="vi-VN" dirty="0">
                <a:hlinkClick r:id="rId16" tooltip="Вест-Індія"/>
              </a:rPr>
              <a:t>Вест-Індії</a:t>
            </a:r>
            <a:r>
              <a:rPr lang="vi-VN" dirty="0"/>
              <a:t>, </a:t>
            </a:r>
            <a:r>
              <a:rPr lang="vi-VN" dirty="0">
                <a:hlinkClick r:id="rId17" tooltip="Східне Самоа"/>
              </a:rPr>
              <a:t>Східне Самоа</a:t>
            </a:r>
            <a:r>
              <a:rPr lang="vi-VN" dirty="0"/>
              <a:t>, </a:t>
            </a:r>
            <a:r>
              <a:rPr lang="vi-VN" dirty="0">
                <a:hlinkClick r:id="rId18" tooltip="Гуам"/>
              </a:rPr>
              <a:t>Гуам</a:t>
            </a:r>
            <a:r>
              <a:rPr lang="vi-VN" dirty="0"/>
              <a:t>, </a:t>
            </a:r>
            <a:r>
              <a:rPr lang="vi-VN" dirty="0">
                <a:hlinkClick r:id="rId19" tooltip="Північні Маріанські Острови"/>
              </a:rPr>
              <a:t>Північні Маріанські Острови</a:t>
            </a:r>
            <a:r>
              <a:rPr lang="vi-VN" dirty="0"/>
              <a:t> та інші острови в </a:t>
            </a:r>
            <a:r>
              <a:rPr lang="vi-VN" dirty="0">
                <a:hlinkClick r:id="rId20" tooltip="Океанія"/>
              </a:rPr>
              <a:t>Океанії</a:t>
            </a:r>
            <a:r>
              <a:rPr lang="vi-VN" dirty="0"/>
              <a:t>. Столиця — місто </a:t>
            </a:r>
            <a:r>
              <a:rPr lang="vi-VN" dirty="0">
                <a:hlinkClick r:id="rId21" tooltip="Вашингтон"/>
              </a:rPr>
              <a:t>Вашингтон</a:t>
            </a:r>
            <a:r>
              <a:rPr lang="vi-VN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США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60641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192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70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4087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640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vi-VN" sz="2800" b="1" dirty="0" smtClean="0"/>
              <a:t>Брази́лія</a:t>
            </a:r>
            <a:r>
              <a:rPr lang="uk-UA" sz="2800" baseline="30000" dirty="0"/>
              <a:t> </a:t>
            </a:r>
            <a:r>
              <a:rPr lang="uk-UA" sz="2800" baseline="30000" dirty="0" smtClean="0"/>
              <a:t>(</a:t>
            </a:r>
            <a:r>
              <a:rPr lang="vi-VN" sz="2800" dirty="0" smtClean="0"/>
              <a:t>офіційно </a:t>
            </a:r>
            <a:r>
              <a:rPr lang="vi-VN" sz="2800" b="1" dirty="0"/>
              <a:t>Федерати́вна Респу́бліка </a:t>
            </a:r>
            <a:r>
              <a:rPr lang="vi-VN" sz="2800" b="1" dirty="0" smtClean="0"/>
              <a:t>Брази́лі</a:t>
            </a:r>
            <a:r>
              <a:rPr lang="uk-UA" sz="2800" b="1" dirty="0" smtClean="0"/>
              <a:t>я)</a:t>
            </a:r>
            <a:r>
              <a:rPr lang="vi-VN" sz="2800" dirty="0"/>
              <a:t> — держава в </a:t>
            </a:r>
            <a:r>
              <a:rPr lang="vi-VN" sz="2800" dirty="0">
                <a:hlinkClick r:id="rId2" tooltip="Південна Америка"/>
              </a:rPr>
              <a:t>Південній Америці</a:t>
            </a:r>
            <a:r>
              <a:rPr lang="vi-VN" sz="2800" dirty="0"/>
              <a:t>, що межує на південному заході з </a:t>
            </a:r>
            <a:r>
              <a:rPr lang="vi-VN" sz="2800" dirty="0">
                <a:hlinkClick r:id="rId3" tooltip="Уругвай"/>
              </a:rPr>
              <a:t>Уругваєм</a:t>
            </a:r>
            <a:r>
              <a:rPr lang="vi-VN" sz="2800" dirty="0"/>
              <a:t>, </a:t>
            </a:r>
            <a:r>
              <a:rPr lang="vi-VN" sz="2800" dirty="0">
                <a:hlinkClick r:id="rId4" tooltip="Аргентина"/>
              </a:rPr>
              <a:t>Аргентиною</a:t>
            </a:r>
            <a:r>
              <a:rPr lang="vi-VN" sz="2800" dirty="0"/>
              <a:t>, </a:t>
            </a:r>
            <a:r>
              <a:rPr lang="vi-VN" sz="2800" dirty="0">
                <a:hlinkClick r:id="rId5" tooltip="Парагвай"/>
              </a:rPr>
              <a:t>Парагваєм</a:t>
            </a:r>
            <a:r>
              <a:rPr lang="vi-VN" sz="2800" dirty="0"/>
              <a:t> і </a:t>
            </a:r>
            <a:r>
              <a:rPr lang="vi-VN" sz="2800" dirty="0">
                <a:hlinkClick r:id="rId6" tooltip="Болівія"/>
              </a:rPr>
              <a:t>Болівією</a:t>
            </a:r>
            <a:r>
              <a:rPr lang="vi-VN" sz="2800" dirty="0"/>
              <a:t>, на заході з </a:t>
            </a:r>
            <a:r>
              <a:rPr lang="vi-VN" sz="2800" dirty="0">
                <a:hlinkClick r:id="rId7" tooltip="Перу"/>
              </a:rPr>
              <a:t>Перу</a:t>
            </a:r>
            <a:r>
              <a:rPr lang="vi-VN" sz="2800" dirty="0"/>
              <a:t> і </a:t>
            </a:r>
            <a:r>
              <a:rPr lang="vi-VN" sz="2800" dirty="0">
                <a:hlinkClick r:id="rId8" tooltip="Колумбія"/>
              </a:rPr>
              <a:t>Колумбією</a:t>
            </a:r>
            <a:r>
              <a:rPr lang="vi-VN" sz="2800" dirty="0"/>
              <a:t>, на півночі з </a:t>
            </a:r>
            <a:r>
              <a:rPr lang="vi-VN" sz="2800" dirty="0">
                <a:hlinkClick r:id="rId9" tooltip="Венесуела"/>
              </a:rPr>
              <a:t>Венесуелою</a:t>
            </a:r>
            <a:r>
              <a:rPr lang="vi-VN" sz="2800" dirty="0"/>
              <a:t>, </a:t>
            </a:r>
            <a:r>
              <a:rPr lang="vi-VN" sz="2800" dirty="0">
                <a:hlinkClick r:id="rId10" tooltip="Гаяна"/>
              </a:rPr>
              <a:t>Гаяною</a:t>
            </a:r>
            <a:r>
              <a:rPr lang="vi-VN" sz="2800" dirty="0"/>
              <a:t>, </a:t>
            </a:r>
            <a:r>
              <a:rPr lang="vi-VN" sz="2800" dirty="0">
                <a:hlinkClick r:id="rId11" tooltip="Суринам"/>
              </a:rPr>
              <a:t>Суринамом</a:t>
            </a:r>
            <a:r>
              <a:rPr lang="vi-VN" sz="2800" dirty="0"/>
              <a:t> і </a:t>
            </a:r>
            <a:r>
              <a:rPr lang="vi-VN" sz="2800" dirty="0">
                <a:hlinkClick r:id="rId12" tooltip="Французька Гвіана"/>
              </a:rPr>
              <a:t>Французькою Гвіаною</a:t>
            </a:r>
            <a:r>
              <a:rPr lang="vi-VN" sz="2800" dirty="0"/>
              <a:t>, на сході омивається </a:t>
            </a:r>
            <a:r>
              <a:rPr lang="vi-VN" sz="2800" dirty="0">
                <a:hlinkClick r:id="rId13" tooltip="Атлантичний океан"/>
              </a:rPr>
              <a:t>Атлантичним океаном</a:t>
            </a:r>
            <a:r>
              <a:rPr lang="vi-VN" sz="2800" dirty="0"/>
              <a:t>. Площа — 8 511 965 км², столиця — місто </a:t>
            </a:r>
            <a:r>
              <a:rPr lang="vi-VN" sz="2800" dirty="0">
                <a:hlinkClick r:id="rId14" tooltip="Бразиліа"/>
              </a:rPr>
              <a:t>Бразиліа</a:t>
            </a:r>
            <a:r>
              <a:rPr lang="vi-VN" sz="2800" dirty="0"/>
              <a:t>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Бразилія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3247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2646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0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err="1" smtClean="0"/>
              <a:t>Всі</a:t>
            </a:r>
            <a:r>
              <a:rPr lang="ru-RU" sz="3200" dirty="0" smtClean="0"/>
              <a:t> </a:t>
            </a:r>
            <a:r>
              <a:rPr lang="ru-RU" sz="3200" dirty="0" err="1"/>
              <a:t>держави</a:t>
            </a:r>
            <a:r>
              <a:rPr lang="ru-RU" sz="3200" dirty="0"/>
              <a:t> </a:t>
            </a:r>
            <a:r>
              <a:rPr lang="ru-RU" sz="3200" dirty="0" err="1"/>
              <a:t>світу</a:t>
            </a:r>
            <a:r>
              <a:rPr lang="ru-RU" sz="3200" dirty="0"/>
              <a:t> </a:t>
            </a:r>
            <a:r>
              <a:rPr lang="ru-RU" sz="3200" dirty="0" err="1"/>
              <a:t>дуже</a:t>
            </a:r>
            <a:r>
              <a:rPr lang="ru-RU" sz="3200" dirty="0"/>
              <a:t> </a:t>
            </a:r>
            <a:r>
              <a:rPr lang="ru-RU" sz="3200" dirty="0" err="1"/>
              <a:t>різняться</a:t>
            </a:r>
            <a:r>
              <a:rPr lang="ru-RU" sz="3200" dirty="0"/>
              <a:t> за </a:t>
            </a:r>
            <a:r>
              <a:rPr lang="ru-RU" sz="3200" dirty="0" err="1"/>
              <a:t>розміром</a:t>
            </a:r>
            <a:r>
              <a:rPr lang="ru-RU" sz="3200" dirty="0"/>
              <a:t>, </a:t>
            </a:r>
            <a:r>
              <a:rPr lang="ru-RU" sz="3200" dirty="0" err="1"/>
              <a:t>кількістю</a:t>
            </a:r>
            <a:r>
              <a:rPr lang="ru-RU" sz="3200" dirty="0"/>
              <a:t> </a:t>
            </a:r>
            <a:r>
              <a:rPr lang="ru-RU" sz="3200" dirty="0" err="1"/>
              <a:t>населення</a:t>
            </a:r>
            <a:r>
              <a:rPr lang="ru-RU" sz="3200" dirty="0"/>
              <a:t>, </a:t>
            </a:r>
            <a:r>
              <a:rPr lang="ru-RU" sz="3200" dirty="0" err="1"/>
              <a:t>багатством</a:t>
            </a:r>
            <a:r>
              <a:rPr lang="ru-RU" sz="3200" dirty="0"/>
              <a:t> </a:t>
            </a:r>
            <a:r>
              <a:rPr lang="ru-RU" sz="3200" dirty="0" err="1"/>
              <a:t>природних</a:t>
            </a:r>
            <a:r>
              <a:rPr lang="ru-RU" sz="3200" dirty="0"/>
              <a:t> </a:t>
            </a:r>
            <a:r>
              <a:rPr lang="ru-RU" sz="3200" dirty="0" err="1"/>
              <a:t>ресурсів</a:t>
            </a:r>
            <a:r>
              <a:rPr lang="ru-RU" sz="3200" dirty="0"/>
              <a:t> і так </a:t>
            </a:r>
            <a:r>
              <a:rPr lang="ru-RU" sz="3200" dirty="0" err="1"/>
              <a:t>далі</a:t>
            </a:r>
            <a:r>
              <a:rPr lang="ru-RU" sz="3200" dirty="0"/>
              <a:t>. Є на </a:t>
            </a:r>
            <a:r>
              <a:rPr lang="ru-RU" sz="3200" dirty="0" err="1"/>
              <a:t>нашій</a:t>
            </a:r>
            <a:r>
              <a:rPr lang="ru-RU" sz="3200" dirty="0"/>
              <a:t> </a:t>
            </a:r>
            <a:r>
              <a:rPr lang="ru-RU" sz="3200" dirty="0" err="1"/>
              <a:t>планеті</a:t>
            </a:r>
            <a:r>
              <a:rPr lang="ru-RU" sz="3200" dirty="0"/>
              <a:t>, і </a:t>
            </a:r>
            <a:r>
              <a:rPr lang="ru-RU" sz="3200" dirty="0" err="1"/>
              <a:t>крихітні</a:t>
            </a:r>
            <a:r>
              <a:rPr lang="ru-RU" sz="3200" dirty="0"/>
              <a:t> </a:t>
            </a:r>
            <a:r>
              <a:rPr lang="ru-RU" sz="3200" dirty="0" err="1"/>
              <a:t>країни</a:t>
            </a:r>
            <a:r>
              <a:rPr lang="ru-RU" sz="3200" dirty="0"/>
              <a:t>-карлики, і </a:t>
            </a:r>
            <a:r>
              <a:rPr lang="ru-RU" sz="3200" dirty="0" err="1"/>
              <a:t>величезні</a:t>
            </a:r>
            <a:r>
              <a:rPr lang="ru-RU" sz="3200" dirty="0"/>
              <a:t> </a:t>
            </a:r>
            <a:r>
              <a:rPr lang="ru-RU" sz="3200" dirty="0" err="1"/>
              <a:t>держави</a:t>
            </a:r>
            <a:r>
              <a:rPr lang="ru-RU" sz="3200" dirty="0"/>
              <a:t>, </a:t>
            </a:r>
            <a:r>
              <a:rPr lang="ru-RU" sz="3200" dirty="0" err="1"/>
              <a:t>площі</a:t>
            </a:r>
            <a:r>
              <a:rPr lang="ru-RU" sz="3200" dirty="0"/>
              <a:t> </a:t>
            </a:r>
            <a:r>
              <a:rPr lang="ru-RU" sz="3200" dirty="0" err="1"/>
              <a:t>яких</a:t>
            </a:r>
            <a:r>
              <a:rPr lang="ru-RU" sz="3200" dirty="0"/>
              <a:t> </a:t>
            </a:r>
            <a:r>
              <a:rPr lang="ru-RU" sz="3200" dirty="0" err="1"/>
              <a:t>оцінюються</a:t>
            </a:r>
            <a:r>
              <a:rPr lang="ru-RU" sz="3200" dirty="0"/>
              <a:t> </a:t>
            </a:r>
            <a:r>
              <a:rPr lang="ru-RU" sz="3200" dirty="0" err="1"/>
              <a:t>мільйонами</a:t>
            </a:r>
            <a:r>
              <a:rPr lang="ru-RU" sz="3200" dirty="0"/>
              <a:t> </a:t>
            </a:r>
            <a:r>
              <a:rPr lang="ru-RU" sz="3200" dirty="0" err="1"/>
              <a:t>квадратних</a:t>
            </a:r>
            <a:r>
              <a:rPr lang="ru-RU" sz="3200" dirty="0"/>
              <a:t> </a:t>
            </a:r>
            <a:r>
              <a:rPr lang="ru-RU" sz="3200" dirty="0" err="1"/>
              <a:t>кілометрів</a:t>
            </a:r>
            <a:r>
              <a:rPr lang="ru-RU" sz="3200" dirty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3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/>
              <a:t>Австралі́йський Сою́з</a:t>
            </a:r>
            <a:r>
              <a:rPr lang="vi-VN" dirty="0"/>
              <a:t> </a:t>
            </a:r>
            <a:r>
              <a:rPr lang="en-US" dirty="0"/>
              <a:t> — </a:t>
            </a:r>
            <a:r>
              <a:rPr lang="vi-VN" dirty="0">
                <a:hlinkClick r:id="rId2" tooltip="Держава"/>
              </a:rPr>
              <a:t>держава</a:t>
            </a:r>
            <a:r>
              <a:rPr lang="vi-VN" dirty="0"/>
              <a:t> у </a:t>
            </a:r>
            <a:r>
              <a:rPr lang="vi-VN" dirty="0">
                <a:hlinkClick r:id="rId3" tooltip="Південна півкуля"/>
              </a:rPr>
              <a:t>Південній півкулі</a:t>
            </a:r>
            <a:r>
              <a:rPr lang="vi-VN" dirty="0"/>
              <a:t> </a:t>
            </a:r>
            <a:r>
              <a:rPr lang="vi-VN" dirty="0">
                <a:hlinkClick r:id="rId4" tooltip="Земля"/>
              </a:rPr>
              <a:t>Землі</a:t>
            </a:r>
            <a:r>
              <a:rPr lang="vi-VN" dirty="0"/>
              <a:t> на </a:t>
            </a:r>
            <a:r>
              <a:rPr lang="vi-VN" dirty="0">
                <a:hlinkClick r:id="rId5" tooltip="Австралія (континент)"/>
              </a:rPr>
              <a:t>Австралійському материку</a:t>
            </a:r>
            <a:r>
              <a:rPr lang="vi-VN" dirty="0"/>
              <a:t> і острові </a:t>
            </a:r>
            <a:r>
              <a:rPr lang="vi-VN" dirty="0">
                <a:hlinkClick r:id="rId6" tooltip="Тасманія"/>
              </a:rPr>
              <a:t>Тасманія</a:t>
            </a:r>
            <a:r>
              <a:rPr lang="vi-VN" dirty="0"/>
              <a:t>. До складу країни входять також багато невеликих островів, серед яких </a:t>
            </a:r>
            <a:r>
              <a:rPr lang="vi-VN" dirty="0">
                <a:hlinkClick r:id="rId7" tooltip="Острів Норфолк"/>
              </a:rPr>
              <a:t>Норфолк</a:t>
            </a:r>
            <a:r>
              <a:rPr lang="vi-VN" dirty="0"/>
              <a:t> і </a:t>
            </a:r>
            <a:r>
              <a:rPr lang="vi-VN" dirty="0">
                <a:hlinkClick r:id="rId8" tooltip="Лорд-Гав"/>
              </a:rPr>
              <a:t>Лорд-Гав</a:t>
            </a:r>
            <a:r>
              <a:rPr lang="vi-VN" dirty="0"/>
              <a:t> в </a:t>
            </a:r>
            <a:r>
              <a:rPr lang="vi-VN" dirty="0">
                <a:hlinkClick r:id="rId9" tooltip="Тихий океан"/>
              </a:rPr>
              <a:t>Тихому океані</a:t>
            </a:r>
            <a:r>
              <a:rPr lang="vi-VN" dirty="0"/>
              <a:t>, </a:t>
            </a:r>
            <a:r>
              <a:rPr lang="vi-VN" dirty="0">
                <a:hlinkClick r:id="rId10" tooltip="Кокосові острови"/>
              </a:rPr>
              <a:t>Кокосові острови</a:t>
            </a:r>
            <a:r>
              <a:rPr lang="vi-VN" dirty="0"/>
              <a:t> в </a:t>
            </a:r>
            <a:r>
              <a:rPr lang="vi-VN" dirty="0">
                <a:hlinkClick r:id="rId11" tooltip="Індійський океан"/>
              </a:rPr>
              <a:t>Індійському</a:t>
            </a:r>
            <a:r>
              <a:rPr lang="vi-VN" dirty="0"/>
              <a:t> та інші. Найближчими сусідніми країнами є </a:t>
            </a:r>
            <a:r>
              <a:rPr lang="vi-VN" dirty="0">
                <a:hlinkClick r:id="rId12" tooltip="Індонезія"/>
              </a:rPr>
              <a:t>Індонезія</a:t>
            </a:r>
            <a:r>
              <a:rPr lang="vi-VN" dirty="0"/>
              <a:t>, </a:t>
            </a:r>
            <a:r>
              <a:rPr lang="vi-VN" dirty="0">
                <a:hlinkClick r:id="rId13" tooltip="Східний Тимор"/>
              </a:rPr>
              <a:t>Східний Тимор</a:t>
            </a:r>
            <a:r>
              <a:rPr lang="vi-VN" dirty="0"/>
              <a:t> і </a:t>
            </a:r>
            <a:r>
              <a:rPr lang="vi-VN" dirty="0">
                <a:hlinkClick r:id="rId14" tooltip="Папуа Нова Гвінея"/>
              </a:rPr>
              <a:t>Папуа Нова Гвінея</a:t>
            </a:r>
            <a:r>
              <a:rPr lang="vi-VN" dirty="0"/>
              <a:t> на півночі, </a:t>
            </a:r>
            <a:r>
              <a:rPr lang="vi-VN" dirty="0">
                <a:hlinkClick r:id="rId15" tooltip="Соломонові острови (архіпелаг)"/>
              </a:rPr>
              <a:t>Соломонові острови</a:t>
            </a:r>
            <a:r>
              <a:rPr lang="vi-VN" dirty="0"/>
              <a:t>, </a:t>
            </a:r>
            <a:r>
              <a:rPr lang="vi-VN" dirty="0">
                <a:hlinkClick r:id="rId16" tooltip="Вануату"/>
              </a:rPr>
              <a:t>Вануату</a:t>
            </a:r>
            <a:r>
              <a:rPr lang="vi-VN" dirty="0"/>
              <a:t> і </a:t>
            </a:r>
            <a:r>
              <a:rPr lang="vi-VN" dirty="0">
                <a:hlinkClick r:id="rId17" tooltip="Нова Каледонія"/>
              </a:rPr>
              <a:t>Нова Каледонія</a:t>
            </a:r>
            <a:r>
              <a:rPr lang="vi-VN" dirty="0"/>
              <a:t> на північному сході, </a:t>
            </a:r>
            <a:r>
              <a:rPr lang="vi-VN" dirty="0">
                <a:hlinkClick r:id="rId18" tooltip="Нова Зеландія"/>
              </a:rPr>
              <a:t>Нова Зеландія</a:t>
            </a:r>
            <a:r>
              <a:rPr lang="vi-VN" dirty="0"/>
              <a:t> на південному сході.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Австралійський Союз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747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26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3"/>
            <a:ext cx="8568952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Сідней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095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/>
              <a:t>Респу́бліка І́ндія</a:t>
            </a:r>
            <a:r>
              <a:rPr lang="vi-VN" dirty="0"/>
              <a:t> або </a:t>
            </a:r>
            <a:r>
              <a:rPr lang="vi-VN" b="1" dirty="0"/>
              <a:t>І́ндія</a:t>
            </a:r>
            <a:r>
              <a:rPr lang="vi-VN" dirty="0"/>
              <a:t>, </a:t>
            </a:r>
            <a:r>
              <a:rPr lang="vi-VN" b="1" dirty="0"/>
              <a:t>Бга́рат</a:t>
            </a:r>
            <a:r>
              <a:rPr lang="vi-VN" dirty="0"/>
              <a:t> </a:t>
            </a:r>
            <a:r>
              <a:rPr lang="en-US" dirty="0"/>
              <a:t> — </a:t>
            </a:r>
            <a:r>
              <a:rPr lang="vi-VN" dirty="0"/>
              <a:t>країна в </a:t>
            </a:r>
            <a:r>
              <a:rPr lang="vi-VN" dirty="0">
                <a:hlinkClick r:id="rId2" tooltip="Південна Азія"/>
              </a:rPr>
              <a:t>Південній Азії</a:t>
            </a:r>
            <a:r>
              <a:rPr lang="vi-VN" dirty="0"/>
              <a:t>. На північному заході межує з </a:t>
            </a:r>
            <a:r>
              <a:rPr lang="vi-VN" dirty="0">
                <a:hlinkClick r:id="rId3" tooltip="Пакистан"/>
              </a:rPr>
              <a:t>Пакистаном</a:t>
            </a:r>
            <a:r>
              <a:rPr lang="vi-VN" dirty="0"/>
              <a:t>; на півночі — з </a:t>
            </a:r>
            <a:r>
              <a:rPr lang="vi-VN" dirty="0">
                <a:hlinkClick r:id="rId4" tooltip="КНР"/>
              </a:rPr>
              <a:t>КНР</a:t>
            </a:r>
            <a:r>
              <a:rPr lang="vi-VN" dirty="0"/>
              <a:t>, </a:t>
            </a:r>
            <a:r>
              <a:rPr lang="vi-VN" dirty="0">
                <a:hlinkClick r:id="rId5" tooltip="Непал"/>
              </a:rPr>
              <a:t>Непалом</a:t>
            </a:r>
            <a:r>
              <a:rPr lang="vi-VN" dirty="0"/>
              <a:t> і </a:t>
            </a:r>
            <a:r>
              <a:rPr lang="vi-VN" dirty="0">
                <a:hlinkClick r:id="rId6" tooltip="Бутан"/>
              </a:rPr>
              <a:t>Бутаном</a:t>
            </a:r>
            <a:r>
              <a:rPr lang="vi-VN" dirty="0"/>
              <a:t>; на сході — з </a:t>
            </a:r>
            <a:r>
              <a:rPr lang="vi-VN" dirty="0">
                <a:hlinkClick r:id="rId7" tooltip="М'янма"/>
              </a:rPr>
              <a:t>М'янмою</a:t>
            </a:r>
            <a:r>
              <a:rPr lang="vi-VN" dirty="0"/>
              <a:t> і </a:t>
            </a:r>
            <a:r>
              <a:rPr lang="vi-VN" dirty="0">
                <a:hlinkClick r:id="rId8" tooltip="Бангладеш"/>
              </a:rPr>
              <a:t>Бангладеш</a:t>
            </a:r>
            <a:r>
              <a:rPr lang="vi-VN" dirty="0"/>
              <a:t>. На півдні вузька </a:t>
            </a:r>
            <a:r>
              <a:rPr lang="vi-VN" dirty="0">
                <a:hlinkClick r:id="rId9" tooltip="Полкська протока"/>
              </a:rPr>
              <a:t>Полкська протока</a:t>
            </a:r>
            <a:r>
              <a:rPr lang="vi-VN" dirty="0"/>
              <a:t> і </a:t>
            </a:r>
            <a:r>
              <a:rPr lang="vi-VN" dirty="0">
                <a:hlinkClick r:id="rId10" tooltip="Манарська затока"/>
              </a:rPr>
              <a:t>Манарська затока</a:t>
            </a:r>
            <a:r>
              <a:rPr lang="vi-VN" dirty="0"/>
              <a:t> відділяють її від </a:t>
            </a:r>
            <a:r>
              <a:rPr lang="vi-VN" dirty="0">
                <a:hlinkClick r:id="rId11" tooltip="Шрі-Ланка"/>
              </a:rPr>
              <a:t>Шрі-Ланки</a:t>
            </a:r>
            <a:r>
              <a:rPr lang="vi-VN" dirty="0" smtClean="0"/>
              <a:t>.</a:t>
            </a:r>
            <a:r>
              <a:rPr lang="ru-RU" dirty="0"/>
              <a:t> </a:t>
            </a:r>
            <a:r>
              <a:rPr lang="ru-RU" dirty="0" err="1" smtClean="0"/>
              <a:t>Столиця</a:t>
            </a:r>
            <a:r>
              <a:rPr lang="ru-RU" dirty="0"/>
              <a:t> — </a:t>
            </a:r>
            <a:r>
              <a:rPr lang="ru-RU" dirty="0">
                <a:hlinkClick r:id="rId12" tooltip="Нью-Делі"/>
              </a:rPr>
              <a:t>Нью-</a:t>
            </a:r>
            <a:r>
              <a:rPr lang="ru-RU" dirty="0" err="1">
                <a:hlinkClick r:id="rId12" tooltip="Нью-Делі"/>
              </a:rPr>
              <a:t>Делі</a:t>
            </a:r>
            <a:r>
              <a:rPr lang="ru-RU" dirty="0"/>
              <a:t>.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: </a:t>
            </a:r>
            <a:r>
              <a:rPr lang="ru-RU" dirty="0" err="1">
                <a:hlinkClick r:id="rId13" tooltip="Колката"/>
              </a:rPr>
              <a:t>Колката</a:t>
            </a:r>
            <a:r>
              <a:rPr lang="ru-RU" dirty="0"/>
              <a:t> (</a:t>
            </a:r>
            <a:r>
              <a:rPr lang="ru-RU" dirty="0" err="1"/>
              <a:t>понад</a:t>
            </a:r>
            <a:r>
              <a:rPr lang="ru-RU" dirty="0"/>
              <a:t> 16 млн </a:t>
            </a:r>
            <a:r>
              <a:rPr lang="ru-RU" dirty="0" err="1"/>
              <a:t>жителів</a:t>
            </a:r>
            <a:r>
              <a:rPr lang="ru-RU" dirty="0"/>
              <a:t>), </a:t>
            </a:r>
            <a:r>
              <a:rPr lang="ru-RU" dirty="0" err="1">
                <a:hlinkClick r:id="rId14" tooltip="Мумбаї"/>
              </a:rPr>
              <a:t>Мумбаї</a:t>
            </a:r>
            <a:r>
              <a:rPr lang="ru-RU" dirty="0"/>
              <a:t> (Бомбей) (</a:t>
            </a:r>
            <a:r>
              <a:rPr lang="ru-RU" dirty="0" err="1"/>
              <a:t>понад</a:t>
            </a:r>
            <a:r>
              <a:rPr lang="ru-RU" dirty="0"/>
              <a:t> 15 млн </a:t>
            </a:r>
            <a:r>
              <a:rPr lang="ru-RU" dirty="0" err="1"/>
              <a:t>жителів</a:t>
            </a:r>
            <a:r>
              <a:rPr lang="ru-RU" dirty="0"/>
              <a:t>), </a:t>
            </a:r>
            <a:r>
              <a:rPr lang="ru-RU" dirty="0" err="1">
                <a:hlinkClick r:id="rId15" tooltip="Ченнаї"/>
              </a:rPr>
              <a:t>Ченнаї</a:t>
            </a:r>
            <a:r>
              <a:rPr lang="ru-RU" dirty="0"/>
              <a:t> (</a:t>
            </a:r>
            <a:r>
              <a:rPr lang="ru-RU" dirty="0">
                <a:hlinkClick r:id="rId16" tooltip="Мадрас"/>
              </a:rPr>
              <a:t>Мадрас</a:t>
            </a:r>
            <a:r>
              <a:rPr lang="ru-RU" dirty="0"/>
              <a:t>) (6 млн </a:t>
            </a:r>
            <a:r>
              <a:rPr lang="ru-RU" dirty="0" err="1"/>
              <a:t>жителів</a:t>
            </a:r>
            <a:r>
              <a:rPr lang="ru-RU" dirty="0"/>
              <a:t>), </a:t>
            </a:r>
            <a:r>
              <a:rPr lang="ru-RU" dirty="0">
                <a:hlinkClick r:id="rId17" tooltip="Хайдарабад (місто в Індії)"/>
              </a:rPr>
              <a:t>Хайдарабад</a:t>
            </a:r>
            <a:r>
              <a:rPr lang="ru-RU" dirty="0"/>
              <a:t> (5 млн </a:t>
            </a:r>
            <a:r>
              <a:rPr lang="ru-RU" dirty="0" err="1"/>
              <a:t>жителів</a:t>
            </a:r>
            <a:r>
              <a:rPr lang="ru-RU" dirty="0"/>
              <a:t>), </a:t>
            </a:r>
            <a:r>
              <a:rPr lang="ru-RU" dirty="0" err="1">
                <a:hlinkClick r:id="rId18" tooltip="Бенґалуру"/>
              </a:rPr>
              <a:t>Бенґалуру</a:t>
            </a:r>
            <a:r>
              <a:rPr lang="ru-RU" dirty="0"/>
              <a:t> (4,5 млн </a:t>
            </a:r>
            <a:r>
              <a:rPr lang="ru-RU" dirty="0" err="1"/>
              <a:t>жителів</a:t>
            </a:r>
            <a:r>
              <a:rPr lang="ru-RU" dirty="0"/>
              <a:t>), </a:t>
            </a:r>
            <a:r>
              <a:rPr lang="ru-RU" dirty="0" err="1">
                <a:hlinkClick r:id="rId19" tooltip="Ахмадабад"/>
              </a:rPr>
              <a:t>Ахмадабад</a:t>
            </a:r>
            <a:r>
              <a:rPr lang="ru-RU" dirty="0"/>
              <a:t> (4 млн </a:t>
            </a:r>
            <a:r>
              <a:rPr lang="ru-RU" dirty="0" err="1"/>
              <a:t>жителів</a:t>
            </a:r>
            <a:r>
              <a:rPr lang="ru-RU" dirty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080120"/>
          </a:xfrm>
        </p:spPr>
        <p:txBody>
          <a:bodyPr/>
          <a:lstStyle/>
          <a:p>
            <a:r>
              <a:rPr lang="uk-UA" b="1" dirty="0" smtClean="0"/>
              <a:t>Індія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4295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424936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Тадж-Махал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329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5" cy="6192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767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56263" cy="1054250"/>
          </a:xfrm>
        </p:spPr>
        <p:txBody>
          <a:bodyPr/>
          <a:lstStyle/>
          <a:p>
            <a:r>
              <a:rPr lang="uk-UA" sz="3600" b="1" dirty="0" smtClean="0"/>
              <a:t>Національний музей в Делі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31955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692697"/>
            <a:ext cx="7745505" cy="5433466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У </a:t>
            </a:r>
            <a:r>
              <a:rPr lang="ru-RU" sz="3200" dirty="0" err="1"/>
              <a:t>яких</a:t>
            </a:r>
            <a:r>
              <a:rPr lang="ru-RU" sz="3200" dirty="0"/>
              <a:t> же державах </a:t>
            </a:r>
            <a:r>
              <a:rPr lang="ru-RU" sz="3200" dirty="0" err="1"/>
              <a:t>проживає</a:t>
            </a:r>
            <a:r>
              <a:rPr lang="ru-RU" sz="3200" dirty="0"/>
              <a:t> </a:t>
            </a:r>
            <a:r>
              <a:rPr lang="ru-RU" sz="3200" dirty="0" err="1"/>
              <a:t>найбільше</a:t>
            </a:r>
            <a:r>
              <a:rPr lang="ru-RU" sz="3200" dirty="0"/>
              <a:t> </a:t>
            </a:r>
            <a:r>
              <a:rPr lang="ru-RU" sz="3200" dirty="0" err="1"/>
              <a:t>населення</a:t>
            </a:r>
            <a:r>
              <a:rPr lang="ru-RU" sz="3200" dirty="0"/>
              <a:t>? 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err="1" smtClean="0"/>
              <a:t>Лідерами</a:t>
            </a:r>
            <a:r>
              <a:rPr lang="ru-RU" sz="3200" dirty="0" smtClean="0"/>
              <a:t> </a:t>
            </a:r>
            <a:r>
              <a:rPr lang="ru-RU" sz="3200" dirty="0"/>
              <a:t>за </a:t>
            </a:r>
            <a:r>
              <a:rPr lang="ru-RU" sz="3200" dirty="0" err="1"/>
              <a:t>цим</a:t>
            </a:r>
            <a:r>
              <a:rPr lang="ru-RU" sz="3200" dirty="0"/>
              <a:t> </a:t>
            </a:r>
            <a:r>
              <a:rPr lang="ru-RU" sz="3200" dirty="0" err="1"/>
              <a:t>критерієм</a:t>
            </a:r>
            <a:r>
              <a:rPr lang="ru-RU" sz="3200" dirty="0"/>
              <a:t> є: </a:t>
            </a:r>
          </a:p>
          <a:p>
            <a:pPr>
              <a:buFont typeface="Arial"/>
              <a:buChar char="•"/>
            </a:pPr>
            <a:r>
              <a:rPr lang="ru-RU" sz="3200" dirty="0"/>
              <a:t>Китай (1373 млн </a:t>
            </a:r>
            <a:r>
              <a:rPr lang="ru-RU" sz="3200" dirty="0" err="1"/>
              <a:t>чол</a:t>
            </a:r>
            <a:r>
              <a:rPr lang="ru-RU" sz="3200" dirty="0"/>
              <a:t>.). </a:t>
            </a:r>
          </a:p>
          <a:p>
            <a:pPr>
              <a:buFont typeface="Arial"/>
              <a:buChar char="•"/>
            </a:pPr>
            <a:r>
              <a:rPr lang="ru-RU" sz="3200" dirty="0" err="1"/>
              <a:t>Індія</a:t>
            </a:r>
            <a:r>
              <a:rPr lang="ru-RU" sz="3200" dirty="0"/>
              <a:t> (1282 млн </a:t>
            </a:r>
            <a:r>
              <a:rPr lang="ru-RU" sz="3200" dirty="0" err="1"/>
              <a:t>чол</a:t>
            </a:r>
            <a:r>
              <a:rPr lang="ru-RU" sz="3200" dirty="0"/>
              <a:t>.). </a:t>
            </a:r>
          </a:p>
          <a:p>
            <a:pPr>
              <a:buFont typeface="Arial"/>
              <a:buChar char="•"/>
            </a:pPr>
            <a:r>
              <a:rPr lang="ru-RU" sz="3200" dirty="0"/>
              <a:t>США (323 млн </a:t>
            </a:r>
            <a:r>
              <a:rPr lang="ru-RU" sz="3200" dirty="0" err="1"/>
              <a:t>чол</a:t>
            </a:r>
            <a:r>
              <a:rPr lang="ru-RU" sz="3200" dirty="0"/>
              <a:t>.). </a:t>
            </a:r>
          </a:p>
          <a:p>
            <a:pPr>
              <a:buFont typeface="Arial"/>
              <a:buChar char="•"/>
            </a:pPr>
            <a:r>
              <a:rPr lang="ru-RU" sz="3200" dirty="0" err="1"/>
              <a:t>Індонезія</a:t>
            </a:r>
            <a:r>
              <a:rPr lang="ru-RU" sz="3200" dirty="0"/>
              <a:t> (258 млн </a:t>
            </a:r>
            <a:r>
              <a:rPr lang="ru-RU" sz="3200" dirty="0" err="1"/>
              <a:t>чол</a:t>
            </a:r>
            <a:r>
              <a:rPr lang="ru-RU" sz="3200" dirty="0"/>
              <a:t>.). </a:t>
            </a:r>
          </a:p>
          <a:p>
            <a:pPr>
              <a:buFont typeface="Arial"/>
              <a:buChar char="•"/>
            </a:pPr>
            <a:r>
              <a:rPr lang="ru-RU" sz="3200" dirty="0" err="1"/>
              <a:t>Бразилія</a:t>
            </a:r>
            <a:r>
              <a:rPr lang="ru-RU" sz="3200" dirty="0"/>
              <a:t> (203 млн </a:t>
            </a:r>
            <a:r>
              <a:rPr lang="ru-RU" sz="3200" dirty="0" err="1"/>
              <a:t>чол</a:t>
            </a:r>
            <a:r>
              <a:rPr lang="ru-RU" sz="3200" dirty="0"/>
              <a:t>.).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6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5"/>
            <a:ext cx="8496944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Індонезія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13840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192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17646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600" b="1" dirty="0" err="1"/>
              <a:t>Крім</a:t>
            </a:r>
            <a:r>
              <a:rPr lang="ru-RU" sz="3600" b="1" dirty="0"/>
              <a:t> того, </a:t>
            </a:r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Росія</a:t>
            </a:r>
            <a:r>
              <a:rPr lang="ru-RU" sz="3600" b="1" dirty="0"/>
              <a:t> є </a:t>
            </a:r>
            <a:r>
              <a:rPr lang="ru-RU" sz="3600" b="1" dirty="0" err="1"/>
              <a:t>найбільшим</a:t>
            </a:r>
            <a:r>
              <a:rPr lang="ru-RU" sz="3600" b="1" dirty="0"/>
              <a:t> державою в </a:t>
            </a:r>
            <a:r>
              <a:rPr lang="ru-RU" sz="3600" b="1" dirty="0" err="1"/>
              <a:t>світі</a:t>
            </a:r>
            <a:r>
              <a:rPr lang="ru-RU" sz="3600" b="1" dirty="0"/>
              <a:t> за </a:t>
            </a:r>
            <a:r>
              <a:rPr lang="ru-RU" sz="3600" b="1" dirty="0" err="1"/>
              <a:t>площею</a:t>
            </a:r>
            <a:r>
              <a:rPr lang="ru-RU" sz="3600" b="1" dirty="0"/>
              <a:t>, вона </a:t>
            </a:r>
            <a:r>
              <a:rPr lang="ru-RU" sz="3600" b="1" dirty="0" err="1"/>
              <a:t>також</a:t>
            </a:r>
            <a:r>
              <a:rPr lang="ru-RU" sz="3600" b="1" dirty="0"/>
              <a:t> </a:t>
            </a:r>
            <a:r>
              <a:rPr lang="ru-RU" sz="3600" b="1" dirty="0" err="1"/>
              <a:t>має</a:t>
            </a:r>
            <a:r>
              <a:rPr lang="ru-RU" sz="3600" b="1" dirty="0"/>
              <a:t> і низку </a:t>
            </a:r>
            <a:r>
              <a:rPr lang="ru-RU" sz="3600" b="1" dirty="0" err="1"/>
              <a:t>інших</a:t>
            </a:r>
            <a:r>
              <a:rPr lang="ru-RU" sz="3600" b="1" dirty="0"/>
              <a:t> </a:t>
            </a:r>
            <a:r>
              <a:rPr lang="ru-RU" sz="3600" b="1" dirty="0" err="1"/>
              <a:t>рекордів</a:t>
            </a:r>
            <a:r>
              <a:rPr lang="ru-RU" sz="3600" b="1" dirty="0"/>
              <a:t>: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3600" b="1" dirty="0" err="1"/>
              <a:t>Росія</a:t>
            </a:r>
            <a:r>
              <a:rPr lang="ru-RU" sz="3600" b="1" dirty="0"/>
              <a:t> </a:t>
            </a:r>
            <a:r>
              <a:rPr lang="ru-RU" sz="3600" b="1" dirty="0" err="1"/>
              <a:t>може</a:t>
            </a:r>
            <a:r>
              <a:rPr lang="ru-RU" sz="3600" b="1" dirty="0"/>
              <a:t> </a:t>
            </a:r>
            <a:r>
              <a:rPr lang="ru-RU" sz="3600" b="1" dirty="0" err="1"/>
              <a:t>похвалитися</a:t>
            </a:r>
            <a:r>
              <a:rPr lang="ru-RU" sz="3600" b="1" dirty="0"/>
              <a:t> </a:t>
            </a:r>
            <a:r>
              <a:rPr lang="ru-RU" sz="3600" b="1" dirty="0" err="1"/>
              <a:t>найбільшими</a:t>
            </a:r>
            <a:r>
              <a:rPr lang="ru-RU" sz="3600" b="1" dirty="0"/>
              <a:t> у </a:t>
            </a:r>
            <a:r>
              <a:rPr lang="ru-RU" sz="3600" b="1" dirty="0" err="1"/>
              <a:t>світі</a:t>
            </a:r>
            <a:r>
              <a:rPr lang="ru-RU" sz="3600" b="1" dirty="0"/>
              <a:t> запасами </a:t>
            </a:r>
            <a:r>
              <a:rPr lang="ru-RU" sz="3600" b="1" dirty="0" err="1"/>
              <a:t>прісних</a:t>
            </a:r>
            <a:r>
              <a:rPr lang="ru-RU" sz="3600" b="1" dirty="0"/>
              <a:t> вод;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3600" b="1" dirty="0" err="1" smtClean="0"/>
              <a:t>найтиражованіша</a:t>
            </a:r>
            <a:r>
              <a:rPr lang="ru-RU" sz="3600" b="1" dirty="0" smtClean="0"/>
              <a:t> </a:t>
            </a:r>
            <a:r>
              <a:rPr lang="ru-RU" sz="3600" b="1" dirty="0"/>
              <a:t>газета </a:t>
            </a:r>
            <a:r>
              <a:rPr lang="ru-RU" sz="3600" b="1" dirty="0" err="1"/>
              <a:t>також</a:t>
            </a:r>
            <a:r>
              <a:rPr lang="ru-RU" sz="3600" b="1" dirty="0"/>
              <a:t> </a:t>
            </a:r>
            <a:r>
              <a:rPr lang="ru-RU" sz="3600" b="1" dirty="0" err="1"/>
              <a:t>видається</a:t>
            </a:r>
            <a:r>
              <a:rPr lang="ru-RU" sz="3600" b="1" dirty="0"/>
              <a:t> в </a:t>
            </a:r>
            <a:r>
              <a:rPr lang="ru-RU" sz="3600" b="1" dirty="0" err="1"/>
              <a:t>Росії</a:t>
            </a:r>
            <a:r>
              <a:rPr lang="ru-RU" sz="3600" b="1" dirty="0"/>
              <a:t> - </a:t>
            </a:r>
            <a:r>
              <a:rPr lang="ru-RU" sz="3600" b="1" dirty="0" err="1"/>
              <a:t>це</a:t>
            </a:r>
            <a:r>
              <a:rPr lang="ru-RU" sz="3600" b="1" dirty="0"/>
              <a:t> "Комсомольская правда";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3600" b="1" dirty="0"/>
              <a:t>у </a:t>
            </a:r>
            <a:r>
              <a:rPr lang="ru-RU" sz="3600" b="1" dirty="0" err="1"/>
              <a:t>цій</a:t>
            </a:r>
            <a:r>
              <a:rPr lang="ru-RU" sz="3600" b="1" dirty="0"/>
              <a:t> </a:t>
            </a:r>
            <a:r>
              <a:rPr lang="ru-RU" sz="3600" b="1" dirty="0" err="1"/>
              <a:t>країні</a:t>
            </a:r>
            <a:r>
              <a:rPr lang="ru-RU" sz="3600" b="1" dirty="0"/>
              <a:t> </a:t>
            </a:r>
            <a:r>
              <a:rPr lang="ru-RU" sz="3600" b="1" dirty="0" err="1"/>
              <a:t>знаходиться</a:t>
            </a:r>
            <a:r>
              <a:rPr lang="ru-RU" sz="3600" b="1" dirty="0"/>
              <a:t> </a:t>
            </a:r>
            <a:r>
              <a:rPr lang="ru-RU" sz="3600" b="1" dirty="0" err="1"/>
              <a:t>найбільший</a:t>
            </a:r>
            <a:r>
              <a:rPr lang="ru-RU" sz="3600" b="1" dirty="0"/>
              <a:t> на </a:t>
            </a:r>
            <a:r>
              <a:rPr lang="ru-RU" sz="3600" b="1" dirty="0" err="1"/>
              <a:t>планеті</a:t>
            </a:r>
            <a:r>
              <a:rPr lang="ru-RU" sz="3600" b="1" dirty="0"/>
              <a:t> </a:t>
            </a:r>
            <a:r>
              <a:rPr lang="ru-RU" sz="3600" b="1" dirty="0" err="1"/>
              <a:t>лісовий</a:t>
            </a:r>
            <a:r>
              <a:rPr lang="ru-RU" sz="3600" b="1" dirty="0"/>
              <a:t> </a:t>
            </a:r>
            <a:r>
              <a:rPr lang="ru-RU" sz="3600" b="1" dirty="0" err="1"/>
              <a:t>масив</a:t>
            </a:r>
            <a:r>
              <a:rPr lang="ru-RU" sz="3600" b="1" dirty="0"/>
              <a:t> - </a:t>
            </a:r>
            <a:r>
              <a:rPr lang="ru-RU" sz="3600" b="1" dirty="0" err="1"/>
              <a:t>сибірська</a:t>
            </a:r>
            <a:r>
              <a:rPr lang="ru-RU" sz="3600" b="1" dirty="0"/>
              <a:t> тайга;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3600" b="1" dirty="0" err="1"/>
              <a:t>Росія</a:t>
            </a:r>
            <a:r>
              <a:rPr lang="ru-RU" sz="3600" b="1" dirty="0"/>
              <a:t> є </a:t>
            </a:r>
            <a:r>
              <a:rPr lang="ru-RU" sz="3600" b="1" dirty="0" err="1"/>
              <a:t>світовим</a:t>
            </a:r>
            <a:r>
              <a:rPr lang="ru-RU" sz="3600" b="1" dirty="0"/>
              <a:t> </a:t>
            </a:r>
            <a:r>
              <a:rPr lang="ru-RU" sz="3600" b="1" dirty="0" err="1"/>
              <a:t>лідером</a:t>
            </a:r>
            <a:r>
              <a:rPr lang="ru-RU" sz="3600" b="1" dirty="0"/>
              <a:t> з </a:t>
            </a:r>
            <a:r>
              <a:rPr lang="ru-RU" sz="3600" b="1" dirty="0" err="1"/>
              <a:t>експорту</a:t>
            </a:r>
            <a:r>
              <a:rPr lang="ru-RU" sz="3600" b="1" dirty="0"/>
              <a:t> </a:t>
            </a:r>
            <a:r>
              <a:rPr lang="ru-RU" sz="3600" b="1" dirty="0" err="1"/>
              <a:t>азотних</a:t>
            </a:r>
            <a:r>
              <a:rPr lang="ru-RU" sz="3600" b="1" dirty="0"/>
              <a:t> добрив;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3600" b="1" dirty="0"/>
              <a:t>у </a:t>
            </a:r>
            <a:r>
              <a:rPr lang="ru-RU" sz="3600" b="1" dirty="0" err="1"/>
              <a:t>Москві</a:t>
            </a:r>
            <a:r>
              <a:rPr lang="ru-RU" sz="3600" b="1" dirty="0"/>
              <a:t> </a:t>
            </a:r>
            <a:r>
              <a:rPr lang="ru-RU" sz="3600" b="1" dirty="0" err="1"/>
              <a:t>знаходиться</a:t>
            </a:r>
            <a:r>
              <a:rPr lang="ru-RU" sz="3600" b="1" dirty="0"/>
              <a:t> </a:t>
            </a:r>
            <a:r>
              <a:rPr lang="ru-RU" sz="3600" b="1" dirty="0" err="1"/>
              <a:t>найвища</a:t>
            </a:r>
            <a:r>
              <a:rPr lang="ru-RU" sz="3600" b="1" dirty="0"/>
              <a:t> </a:t>
            </a:r>
            <a:r>
              <a:rPr lang="ru-RU" sz="3600" b="1" dirty="0" err="1"/>
              <a:t>споруда</a:t>
            </a:r>
            <a:r>
              <a:rPr lang="ru-RU" sz="3600" b="1" dirty="0"/>
              <a:t> </a:t>
            </a:r>
            <a:r>
              <a:rPr lang="ru-RU" sz="3600" b="1" dirty="0" err="1"/>
              <a:t>Європи</a:t>
            </a:r>
            <a:r>
              <a:rPr lang="ru-RU" sz="3600" b="1" dirty="0"/>
              <a:t> - </a:t>
            </a:r>
            <a:r>
              <a:rPr lang="ru-RU" sz="3600" b="1" dirty="0" err="1"/>
              <a:t>це</a:t>
            </a:r>
            <a:r>
              <a:rPr lang="ru-RU" sz="3600" b="1" dirty="0"/>
              <a:t> вежа </a:t>
            </a:r>
            <a:r>
              <a:rPr lang="ru-RU" sz="3600" b="1" dirty="0" err="1"/>
              <a:t>Останкіно</a:t>
            </a:r>
            <a:r>
              <a:rPr lang="ru-RU" sz="3600" b="1" dirty="0"/>
              <a:t>;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3600" b="1" dirty="0"/>
              <a:t>дача - </a:t>
            </a:r>
            <a:r>
              <a:rPr lang="ru-RU" sz="3600" b="1" dirty="0" err="1"/>
              <a:t>це</a:t>
            </a:r>
            <a:r>
              <a:rPr lang="ru-RU" sz="3600" b="1" dirty="0"/>
              <a:t> чисто </a:t>
            </a:r>
            <a:r>
              <a:rPr lang="ru-RU" sz="3600" b="1" dirty="0" err="1"/>
              <a:t>російське</a:t>
            </a:r>
            <a:r>
              <a:rPr lang="ru-RU" sz="3600" b="1" dirty="0"/>
              <a:t> "</a:t>
            </a:r>
            <a:r>
              <a:rPr lang="ru-RU" sz="3600" b="1" dirty="0" err="1"/>
              <a:t>винахід</a:t>
            </a:r>
            <a:r>
              <a:rPr lang="ru-RU" sz="3600" b="1" dirty="0"/>
              <a:t>", яке </a:t>
            </a:r>
            <a:r>
              <a:rPr lang="ru-RU" sz="3600" b="1" dirty="0" err="1"/>
              <a:t>з'явилося</a:t>
            </a:r>
            <a:r>
              <a:rPr lang="ru-RU" sz="3600" b="1" dirty="0"/>
              <a:t> при </a:t>
            </a:r>
            <a:r>
              <a:rPr lang="ru-RU" sz="3600" b="1" dirty="0" err="1"/>
              <a:t>Петрові</a:t>
            </a:r>
            <a:r>
              <a:rPr lang="ru-RU" sz="3600" b="1" dirty="0"/>
              <a:t> </a:t>
            </a:r>
            <a:r>
              <a:rPr lang="ru-RU" sz="3600" b="1" dirty="0" err="1"/>
              <a:t>Першому</a:t>
            </a:r>
            <a:r>
              <a:rPr lang="ru-RU" sz="3600" b="1" dirty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uk-UA" b="1" dirty="0" smtClean="0"/>
              <a:t>Росія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8143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err="1"/>
              <a:t>Найбільшою</a:t>
            </a:r>
            <a:r>
              <a:rPr lang="ru-RU" sz="3600" dirty="0"/>
              <a:t> </a:t>
            </a:r>
            <a:r>
              <a:rPr lang="ru-RU" sz="3600" dirty="0" err="1"/>
              <a:t>країною</a:t>
            </a:r>
            <a:r>
              <a:rPr lang="ru-RU" sz="3600" dirty="0"/>
              <a:t> </a:t>
            </a:r>
            <a:r>
              <a:rPr lang="ru-RU" sz="3600" dirty="0" err="1"/>
              <a:t>світу</a:t>
            </a:r>
            <a:r>
              <a:rPr lang="ru-RU" sz="3600" dirty="0"/>
              <a:t> за </a:t>
            </a:r>
            <a:r>
              <a:rPr lang="ru-RU" sz="3600" dirty="0" err="1"/>
              <a:t>площею</a:t>
            </a:r>
            <a:r>
              <a:rPr lang="ru-RU" sz="3600" dirty="0"/>
              <a:t> є </a:t>
            </a:r>
            <a:r>
              <a:rPr lang="ru-RU" sz="3600" dirty="0" err="1"/>
              <a:t>Російська</a:t>
            </a:r>
            <a:r>
              <a:rPr lang="ru-RU" sz="3600" dirty="0"/>
              <a:t> </a:t>
            </a:r>
            <a:r>
              <a:rPr lang="ru-RU" sz="3600" dirty="0" err="1"/>
              <a:t>Федерація</a:t>
            </a:r>
            <a:r>
              <a:rPr lang="ru-RU" sz="3600" dirty="0"/>
              <a:t>, яка </a:t>
            </a:r>
            <a:r>
              <a:rPr lang="ru-RU" sz="3600" dirty="0" err="1"/>
              <a:t>займає</a:t>
            </a:r>
            <a:r>
              <a:rPr lang="ru-RU" sz="3600" dirty="0"/>
              <a:t> 11,5 % суходолу, а </a:t>
            </a:r>
            <a:r>
              <a:rPr lang="ru-RU" sz="3600" dirty="0" err="1"/>
              <a:t>найменшою</a:t>
            </a:r>
            <a:r>
              <a:rPr lang="ru-RU" sz="3600" dirty="0"/>
              <a:t> — держава-карлик Ватикан,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займає</a:t>
            </a:r>
            <a:r>
              <a:rPr lang="ru-RU" sz="3600" dirty="0"/>
              <a:t> </a:t>
            </a:r>
            <a:r>
              <a:rPr lang="ru-RU" sz="3600" dirty="0" err="1"/>
              <a:t>територію</a:t>
            </a:r>
            <a:r>
              <a:rPr lang="ru-RU" sz="3600" dirty="0"/>
              <a:t> 0,44 га в межах </a:t>
            </a:r>
            <a:r>
              <a:rPr lang="ru-RU" sz="3600" dirty="0" err="1"/>
              <a:t>декількох</a:t>
            </a:r>
            <a:r>
              <a:rPr lang="ru-RU" sz="3600" dirty="0"/>
              <a:t> </a:t>
            </a:r>
            <a:r>
              <a:rPr lang="ru-RU" sz="3600" dirty="0" err="1"/>
              <a:t>кварталів</a:t>
            </a:r>
            <a:r>
              <a:rPr lang="ru-RU" sz="3600" dirty="0"/>
              <a:t> </a:t>
            </a:r>
            <a:r>
              <a:rPr lang="ru-RU" sz="3600" dirty="0" err="1"/>
              <a:t>столиці</a:t>
            </a:r>
            <a:r>
              <a:rPr lang="ru-RU" sz="3600" dirty="0"/>
              <a:t> </a:t>
            </a:r>
            <a:r>
              <a:rPr lang="ru-RU" sz="3600" dirty="0" err="1"/>
              <a:t>Італії</a:t>
            </a:r>
            <a:r>
              <a:rPr lang="ru-RU" sz="3600" dirty="0"/>
              <a:t> — Рима.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Отже: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64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352928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Ватикан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750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Написати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починаються</a:t>
            </a:r>
            <a:r>
              <a:rPr lang="ru-RU" dirty="0"/>
              <a:t> на букву «А».</a:t>
            </a:r>
          </a:p>
          <a:p>
            <a:r>
              <a:rPr lang="ru-RU" dirty="0"/>
              <a:t>2. </a:t>
            </a:r>
            <a:r>
              <a:rPr lang="ru-RU" dirty="0" err="1"/>
              <a:t>Написати</a:t>
            </a:r>
            <a:r>
              <a:rPr lang="ru-RU" dirty="0"/>
              <a:t> 10 </a:t>
            </a:r>
            <a:r>
              <a:rPr lang="ru-RU" dirty="0" err="1"/>
              <a:t>столиць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Євразії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починаються</a:t>
            </a:r>
            <a:r>
              <a:rPr lang="ru-RU" dirty="0"/>
              <a:t> на букву «Б».</a:t>
            </a:r>
          </a:p>
          <a:p>
            <a:r>
              <a:rPr lang="ru-RU" dirty="0"/>
              <a:t>3. Шарада. В </a:t>
            </a:r>
            <a:r>
              <a:rPr lang="ru-RU" dirty="0" err="1"/>
              <a:t>назві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азійської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по краях </a:t>
            </a:r>
            <a:r>
              <a:rPr lang="ru-RU" dirty="0" err="1"/>
              <a:t>займенники</a:t>
            </a:r>
            <a:r>
              <a:rPr lang="ru-RU" dirty="0"/>
              <a:t>, </a:t>
            </a:r>
            <a:r>
              <a:rPr lang="ru-RU" dirty="0" err="1"/>
              <a:t>посередині</a:t>
            </a:r>
            <a:r>
              <a:rPr lang="ru-RU" dirty="0"/>
              <a:t> -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домашньої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? (Я </a:t>
            </a:r>
            <a:r>
              <a:rPr lang="ru-RU" dirty="0" err="1"/>
              <a:t>поні</a:t>
            </a:r>
            <a:r>
              <a:rPr lang="ru-RU" dirty="0"/>
              <a:t> я)</a:t>
            </a:r>
          </a:p>
          <a:p>
            <a:r>
              <a:rPr lang="ru-RU" dirty="0"/>
              <a:t>4. Через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протікає</a:t>
            </a:r>
            <a:r>
              <a:rPr lang="ru-RU" dirty="0"/>
              <a:t> </a:t>
            </a:r>
            <a:r>
              <a:rPr lang="ru-RU" dirty="0" err="1"/>
              <a:t>річка</a:t>
            </a:r>
            <a:r>
              <a:rPr lang="ru-RU" dirty="0"/>
              <a:t> Дунай?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Запитання та завдання: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93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47900"/>
            <a:ext cx="8208911" cy="44934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84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47900"/>
            <a:ext cx="8136903" cy="44934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/>
              <a:t>Собор Василя Блаженного (Москва)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4273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5" y="2247900"/>
            <a:ext cx="6012810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71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556792"/>
            <a:ext cx="7272808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895D1D"/>
                </a:solidFill>
              </a:rPr>
              <a:t>Червона площа (Москва)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42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b="1" dirty="0"/>
              <a:t>Кана́да</a:t>
            </a:r>
            <a:r>
              <a:rPr lang="vi-VN" dirty="0"/>
              <a:t> </a:t>
            </a:r>
            <a:r>
              <a:rPr lang="en-US" dirty="0"/>
              <a:t> — </a:t>
            </a:r>
            <a:r>
              <a:rPr lang="vi-VN" dirty="0"/>
              <a:t>країна, що займає північну частину </a:t>
            </a:r>
            <a:r>
              <a:rPr lang="vi-VN" dirty="0">
                <a:hlinkClick r:id="rId2" tooltip="Північна Америка"/>
              </a:rPr>
              <a:t>Північної Америки</a:t>
            </a:r>
            <a:r>
              <a:rPr lang="vi-VN" dirty="0"/>
              <a:t> та майже половину площі континенту, простягаючись від </a:t>
            </a:r>
            <a:r>
              <a:rPr lang="vi-VN" dirty="0">
                <a:hlinkClick r:id="rId3" tooltip="Атлантичний океан"/>
              </a:rPr>
              <a:t>Атлантичного океану</a:t>
            </a:r>
            <a:r>
              <a:rPr lang="vi-VN" dirty="0"/>
              <a:t> на сході до </a:t>
            </a:r>
            <a:r>
              <a:rPr lang="vi-VN" dirty="0">
                <a:hlinkClick r:id="rId4" tooltip="Тихий океан"/>
              </a:rPr>
              <a:t>Тихого океану</a:t>
            </a:r>
            <a:r>
              <a:rPr lang="vi-VN" dirty="0"/>
              <a:t> на заході. Це </a:t>
            </a:r>
            <a:r>
              <a:rPr lang="vi-VN" dirty="0">
                <a:hlinkClick r:id="rId5" tooltip="Список країн за площею"/>
              </a:rPr>
              <a:t>друга за площею країна </a:t>
            </a:r>
            <a:r>
              <a:rPr lang="vi-VN" dirty="0" smtClean="0">
                <a:hlinkClick r:id="rId5" tooltip="Список країн за площею"/>
              </a:rPr>
              <a:t>світу</a:t>
            </a:r>
            <a:r>
              <a:rPr lang="uk-UA" baseline="30000" dirty="0"/>
              <a:t> </a:t>
            </a:r>
            <a:r>
              <a:rPr lang="vi-VN" dirty="0" smtClean="0"/>
              <a:t> </a:t>
            </a:r>
            <a:r>
              <a:rPr lang="vi-VN" dirty="0"/>
              <a:t>(9 976 140 км²), що поступається лише </a:t>
            </a:r>
            <a:r>
              <a:rPr lang="vi-VN" dirty="0">
                <a:hlinkClick r:id="rId6" tooltip="Російська Федерація"/>
              </a:rPr>
              <a:t>Російській федерації</a:t>
            </a:r>
            <a:r>
              <a:rPr lang="vi-VN" dirty="0"/>
              <a:t>. Канада межує зі </a:t>
            </a:r>
            <a:r>
              <a:rPr lang="vi-VN" dirty="0">
                <a:hlinkClick r:id="rId7" tooltip="Сполучені Штати Америки"/>
              </a:rPr>
              <a:t>Сполученими Штатами Америки</a:t>
            </a:r>
            <a:r>
              <a:rPr lang="vi-VN" dirty="0"/>
              <a:t> на півдні та північному-заході та має морські кордони з </a:t>
            </a:r>
            <a:r>
              <a:rPr lang="vi-VN" dirty="0">
                <a:hlinkClick r:id="rId8" tooltip="Франція"/>
              </a:rPr>
              <a:t>Францією</a:t>
            </a:r>
            <a:r>
              <a:rPr lang="vi-VN" dirty="0"/>
              <a:t> (о-ви </a:t>
            </a:r>
            <a:r>
              <a:rPr lang="vi-VN" dirty="0">
                <a:hlinkClick r:id="rId9" tooltip="Сен-П'єр і Мікелон"/>
              </a:rPr>
              <a:t>Сен-П'єр і Мікелон</a:t>
            </a:r>
            <a:r>
              <a:rPr lang="vi-VN" dirty="0"/>
              <a:t>) і </a:t>
            </a:r>
            <a:r>
              <a:rPr lang="vi-VN" dirty="0">
                <a:hlinkClick r:id="rId10" tooltip="Ґренландія"/>
              </a:rPr>
              <a:t>Ґренландією</a:t>
            </a:r>
            <a:r>
              <a:rPr lang="vi-VN" dirty="0"/>
              <a:t> (</a:t>
            </a:r>
            <a:r>
              <a:rPr lang="vi-VN" dirty="0">
                <a:hlinkClick r:id="rId11" tooltip="Королівство Данія"/>
              </a:rPr>
              <a:t>королівство Данія</a:t>
            </a:r>
            <a:r>
              <a:rPr lang="vi-VN" dirty="0"/>
              <a:t>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Канада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22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2646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24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86</TotalTime>
  <Words>305</Words>
  <Application>Microsoft Office PowerPoint</Application>
  <PresentationFormat>Экран (4:3)</PresentationFormat>
  <Paragraphs>49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Твердый переплет</vt:lpstr>
      <vt:lpstr>ДЕРЖАВИ СВІТУ</vt:lpstr>
      <vt:lpstr>Презентация PowerPoint</vt:lpstr>
      <vt:lpstr>Росія</vt:lpstr>
      <vt:lpstr>Москва</vt:lpstr>
      <vt:lpstr>Собор Василя Блаженного (Москва)</vt:lpstr>
      <vt:lpstr>Презентация PowerPoint</vt:lpstr>
      <vt:lpstr>Червона площа (Москва)</vt:lpstr>
      <vt:lpstr>Канада</vt:lpstr>
      <vt:lpstr>Презентация PowerPoint</vt:lpstr>
      <vt:lpstr>Оттава</vt:lpstr>
      <vt:lpstr>Китай</vt:lpstr>
      <vt:lpstr>Презентация PowerPoint</vt:lpstr>
      <vt:lpstr>Презентация PowerPoint</vt:lpstr>
      <vt:lpstr>Шанхай</vt:lpstr>
      <vt:lpstr>США</vt:lpstr>
      <vt:lpstr>Презентация PowerPoint</vt:lpstr>
      <vt:lpstr>Презентация PowerPoint</vt:lpstr>
      <vt:lpstr>Бразилія</vt:lpstr>
      <vt:lpstr>Презентация PowerPoint</vt:lpstr>
      <vt:lpstr>Австралійський Союз</vt:lpstr>
      <vt:lpstr>Презентация PowerPoint</vt:lpstr>
      <vt:lpstr>Сідней</vt:lpstr>
      <vt:lpstr>Індія</vt:lpstr>
      <vt:lpstr>Тадж-Махал</vt:lpstr>
      <vt:lpstr>Презентация PowerPoint</vt:lpstr>
      <vt:lpstr>Національний музей в Делі</vt:lpstr>
      <vt:lpstr>Презентация PowerPoint</vt:lpstr>
      <vt:lpstr>Індонезія</vt:lpstr>
      <vt:lpstr>Презентация PowerPoint</vt:lpstr>
      <vt:lpstr>Отже:</vt:lpstr>
      <vt:lpstr>Ватикан</vt:lpstr>
      <vt:lpstr>Запитання та завдання: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ДЕРЖАВИ СВІТУ</dc:title>
  <dc:creator>Я</dc:creator>
  <cp:lastModifiedBy>Я</cp:lastModifiedBy>
  <cp:revision>8</cp:revision>
  <dcterms:created xsi:type="dcterms:W3CDTF">2018-05-15T10:36:03Z</dcterms:created>
  <dcterms:modified xsi:type="dcterms:W3CDTF">2018-05-16T11:57:16Z</dcterms:modified>
</cp:coreProperties>
</file>